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45E1-3FAE-44C9-ADBD-7225DDE673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E4A5-7389-4562-A9CA-99F3D333BB32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45622" cy="1957980"/>
          </a:xfrm>
        </p:spPr>
        <p:txBody>
          <a:bodyPr/>
          <a:lstStyle/>
          <a:p>
            <a:r>
              <a:rPr lang="en-US" dirty="0" smtClean="0"/>
              <a:t>Components of Matter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are you made of?</a:t>
            </a:r>
            <a:endParaRPr lang="en-US" sz="2800" dirty="0"/>
          </a:p>
        </p:txBody>
      </p:sp>
      <p:pic>
        <p:nvPicPr>
          <p:cNvPr id="6146" name="Picture 2" descr="http://acelebrationofwomen.org/wp-content/uploads/2011/01/GIRLS-MATTER-Ad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816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" y="152400"/>
            <a:ext cx="7125113" cy="924475"/>
          </a:xfrm>
        </p:spPr>
        <p:txBody>
          <a:bodyPr/>
          <a:lstStyle/>
          <a:p>
            <a:r>
              <a:rPr lang="en-US" sz="4800" dirty="0" smtClean="0"/>
              <a:t>Matter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1" y="1219200"/>
            <a:ext cx="4495800" cy="4822039"/>
          </a:xfrm>
        </p:spPr>
        <p:txBody>
          <a:bodyPr>
            <a:normAutofit/>
          </a:bodyPr>
          <a:lstStyle/>
          <a:p>
            <a:r>
              <a:rPr lang="en-US" sz="3200" dirty="0"/>
              <a:t>Anything that occupies space and has mass is known as matter. </a:t>
            </a:r>
            <a:endParaRPr lang="en-US" sz="3200" dirty="0" smtClean="0"/>
          </a:p>
          <a:p>
            <a:r>
              <a:rPr lang="en-US" sz="3200" dirty="0" smtClean="0"/>
              <a:t>Matter consists </a:t>
            </a:r>
            <a:r>
              <a:rPr lang="en-US" sz="3200" dirty="0"/>
              <a:t>of </a:t>
            </a:r>
            <a:r>
              <a:rPr lang="en-US" sz="3200" dirty="0" smtClean="0"/>
              <a:t>chemical </a:t>
            </a:r>
            <a:r>
              <a:rPr lang="en-US" sz="3200" dirty="0"/>
              <a:t>substances. </a:t>
            </a:r>
          </a:p>
          <a:p>
            <a:endParaRPr lang="en-US" dirty="0"/>
          </a:p>
        </p:txBody>
      </p:sp>
      <p:pic>
        <p:nvPicPr>
          <p:cNvPr id="5122" name="Picture 2" descr="http://store.worldbook.com/resize/Shared/images/product/Building-Blocks-Science-Paperback/bb-science-pbk-matter2.jpg?lr=t&amp;bw=1000&amp;w=1000&amp;bh=1000&amp;h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838200"/>
            <a:ext cx="45491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8" y="0"/>
            <a:ext cx="7125113" cy="924475"/>
          </a:xfrm>
        </p:spPr>
        <p:txBody>
          <a:bodyPr/>
          <a:lstStyle/>
          <a:p>
            <a:r>
              <a:rPr lang="en-US" dirty="0" smtClean="0"/>
              <a:t>Chemical Substance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125112" cy="40514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Definite chemical </a:t>
            </a:r>
            <a:r>
              <a:rPr lang="en-US" sz="2800" dirty="0"/>
              <a:t>composition. </a:t>
            </a:r>
            <a:endParaRPr lang="en-US" sz="2800" dirty="0" smtClean="0"/>
          </a:p>
          <a:p>
            <a:r>
              <a:rPr lang="en-US" sz="2800" dirty="0" smtClean="0"/>
              <a:t>Homogeneous- the </a:t>
            </a:r>
            <a:r>
              <a:rPr lang="en-US" sz="2800" dirty="0"/>
              <a:t>same chemical composition is found </a:t>
            </a:r>
            <a:r>
              <a:rPr lang="en-US" sz="2800" dirty="0" smtClean="0"/>
              <a:t>uniformly throughout </a:t>
            </a:r>
            <a:r>
              <a:rPr lang="en-US" sz="2800" dirty="0"/>
              <a:t>the substance. </a:t>
            </a:r>
          </a:p>
          <a:p>
            <a:r>
              <a:rPr lang="en-US" sz="2800" dirty="0" smtClean="0"/>
              <a:t>May </a:t>
            </a:r>
            <a:r>
              <a:rPr lang="en-US" sz="2800" dirty="0"/>
              <a:t>be an element or a chemical compound.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48175"/>
            <a:ext cx="2714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25113" cy="924475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35051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ure </a:t>
            </a:r>
            <a:r>
              <a:rPr lang="en-US" sz="2800" dirty="0"/>
              <a:t>substances that cannot be broken </a:t>
            </a:r>
            <a:r>
              <a:rPr lang="en-US" sz="2800" dirty="0" smtClean="0"/>
              <a:t>down </a:t>
            </a:r>
            <a:r>
              <a:rPr lang="en-US" sz="2800" dirty="0"/>
              <a:t>into different types of </a:t>
            </a:r>
            <a:r>
              <a:rPr lang="en-US" sz="2800" dirty="0" smtClean="0"/>
              <a:t>substances.</a:t>
            </a:r>
          </a:p>
          <a:p>
            <a:r>
              <a:rPr lang="en-US" sz="2800" dirty="0"/>
              <a:t>The most </a:t>
            </a:r>
            <a:r>
              <a:rPr lang="en-US" sz="2800" dirty="0" smtClean="0"/>
              <a:t>abundant </a:t>
            </a:r>
            <a:r>
              <a:rPr lang="en-US" sz="2800" dirty="0"/>
              <a:t>elements in cells are carbon, hydrogen, </a:t>
            </a:r>
            <a:r>
              <a:rPr lang="en-US" sz="2800" dirty="0" smtClean="0"/>
              <a:t>nitrogen</a:t>
            </a:r>
            <a:r>
              <a:rPr lang="en-US" sz="2800" dirty="0"/>
              <a:t>, oxygen, phosphorous, and </a:t>
            </a:r>
            <a:r>
              <a:rPr lang="en-US" sz="2800" dirty="0" smtClean="0"/>
              <a:t>sulfur.</a:t>
            </a:r>
          </a:p>
          <a:p>
            <a:pPr marL="0" indent="0">
              <a:buNone/>
            </a:pPr>
            <a:r>
              <a:rPr lang="en-US" sz="2800" dirty="0" smtClean="0"/>
              <a:t>	CHNOPS</a:t>
            </a:r>
          </a:p>
          <a:p>
            <a:r>
              <a:rPr lang="en-US" sz="2800" dirty="0" smtClean="0"/>
              <a:t>An </a:t>
            </a:r>
            <a:r>
              <a:rPr lang="en-US" sz="2800" dirty="0"/>
              <a:t>atom is the smallest particle of an </a:t>
            </a:r>
          </a:p>
          <a:p>
            <a:pPr marL="0" indent="0">
              <a:buNone/>
            </a:pPr>
            <a:r>
              <a:rPr lang="en-US" sz="2800" dirty="0" smtClean="0"/>
              <a:t>	element </a:t>
            </a:r>
            <a:r>
              <a:rPr lang="en-US" sz="2800" dirty="0"/>
              <a:t>that still characterizes the </a:t>
            </a:r>
            <a:r>
              <a:rPr lang="en-US" sz="2800" dirty="0" smtClean="0"/>
              <a:t>	element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upload.wikimedia.org/wikipedia/commons/thumb/3/3d/Discovery_of_chemical_elements.svg/500px-Discovery_of_chemical_elemen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88069"/>
            <a:ext cx="4849210" cy="20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125113" cy="924475"/>
          </a:xfrm>
        </p:spPr>
        <p:txBody>
          <a:bodyPr/>
          <a:lstStyle/>
          <a:p>
            <a:r>
              <a:rPr lang="en-US" dirty="0" smtClean="0"/>
              <a:t>Trace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105400" cy="4813437"/>
          </a:xfrm>
        </p:spPr>
        <p:txBody>
          <a:bodyPr>
            <a:normAutofit/>
          </a:bodyPr>
          <a:lstStyle/>
          <a:p>
            <a:r>
              <a:rPr lang="en-US" sz="2800" dirty="0"/>
              <a:t>Trace elements are elements that are required by living things in small </a:t>
            </a:r>
            <a:r>
              <a:rPr lang="en-US" sz="2800" dirty="0" smtClean="0"/>
              <a:t>amounts</a:t>
            </a:r>
            <a:r>
              <a:rPr lang="en-US" sz="2800" dirty="0"/>
              <a:t>, but play a role in helping the body function properly. </a:t>
            </a:r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dirty="0"/>
              <a:t>example of a trace </a:t>
            </a:r>
            <a:r>
              <a:rPr lang="en-US" sz="2800" dirty="0" smtClean="0"/>
              <a:t>element </a:t>
            </a:r>
            <a:r>
              <a:rPr lang="en-US" sz="2800" dirty="0"/>
              <a:t>is iron</a:t>
            </a:r>
          </a:p>
        </p:txBody>
      </p:sp>
      <p:pic>
        <p:nvPicPr>
          <p:cNvPr id="2050" name="Picture 2" descr="http://images.wisegeek.com/i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680716" cy="267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571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7125113" cy="924475"/>
          </a:xfrm>
        </p:spPr>
        <p:txBody>
          <a:bodyPr/>
          <a:lstStyle/>
          <a:p>
            <a:r>
              <a:rPr lang="en-US" dirty="0" smtClean="0"/>
              <a:t>Chemical Compound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1" y="381001"/>
            <a:ext cx="3791154" cy="547779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new substance that forms when </a:t>
            </a:r>
            <a:r>
              <a:rPr lang="en-US" sz="2800" dirty="0" smtClean="0"/>
              <a:t>atoms </a:t>
            </a:r>
            <a:r>
              <a:rPr lang="en-US" sz="2800" dirty="0"/>
              <a:t>of two or more elements react with one another. </a:t>
            </a:r>
            <a:endParaRPr lang="en-US" sz="2800" dirty="0" smtClean="0"/>
          </a:p>
          <a:p>
            <a:r>
              <a:rPr lang="en-US" sz="2800" dirty="0" smtClean="0"/>
              <a:t>A chemical </a:t>
            </a:r>
            <a:r>
              <a:rPr lang="en-US" sz="2800" dirty="0"/>
              <a:t>reaction is a process that changes some chemical </a:t>
            </a:r>
            <a:r>
              <a:rPr lang="en-US" sz="2800" dirty="0" smtClean="0"/>
              <a:t>substances </a:t>
            </a:r>
            <a:r>
              <a:rPr lang="en-US" sz="2800" dirty="0"/>
              <a:t>into other chemical substances.</a:t>
            </a:r>
          </a:p>
        </p:txBody>
      </p:sp>
      <p:pic>
        <p:nvPicPr>
          <p:cNvPr id="1026" name="Picture 2" descr="http://upload.wikimedia.org/wikipedia/commons/thumb/1/1c/Water_molecule_3D.svg/559px-Water_molecule_3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483">
            <a:off x="-152399" y="1752600"/>
            <a:ext cx="479202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5710</TotalTime>
  <Words>158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Components of Matter </vt:lpstr>
      <vt:lpstr>Matter</vt:lpstr>
      <vt:lpstr>Chemical Substance</vt:lpstr>
      <vt:lpstr>Elements</vt:lpstr>
      <vt:lpstr>Trace Elements</vt:lpstr>
      <vt:lpstr>Chemical Compound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2.1A Components of Matter</dc:title>
  <dc:creator>English</dc:creator>
  <cp:lastModifiedBy>ryan miller</cp:lastModifiedBy>
  <cp:revision>6</cp:revision>
  <dcterms:created xsi:type="dcterms:W3CDTF">2014-08-15T20:42:41Z</dcterms:created>
  <dcterms:modified xsi:type="dcterms:W3CDTF">2019-10-21T14:53:45Z</dcterms:modified>
</cp:coreProperties>
</file>