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1"/>
  </p:normalViewPr>
  <p:slideViewPr>
    <p:cSldViewPr>
      <p:cViewPr>
        <p:scale>
          <a:sx n="90" d="100"/>
          <a:sy n="90" d="100"/>
        </p:scale>
        <p:origin x="2280" y="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805919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4588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2078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0977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3538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0609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7616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024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0614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1283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2738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8346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40000">
              <a:srgbClr val="21D6E0"/>
            </a:gs>
            <a:gs pos="100000">
              <a:srgbClr val="0087E6"/>
            </a:gs>
            <a:gs pos="89000">
              <a:srgbClr val="005CBF">
                <a:lumMod val="45000"/>
                <a:lumOff val="55000"/>
              </a:srgb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5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5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762000" y="12192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6600" dirty="0">
                <a:latin typeface="Franklin Gothic Heavy" panose="020B0903020102020204" pitchFamily="34" charset="0"/>
              </a:rPr>
              <a:t>Behavior Of Waves</a:t>
            </a:r>
            <a:endParaRPr sz="6600" b="0" i="0" u="none" strike="noStrike" cap="none" dirty="0">
              <a:solidFill>
                <a:schemeClr val="dk1"/>
              </a:solidFill>
              <a:latin typeface="Franklin Gothic Heavy" panose="020B0903020102020204" pitchFamily="34" charset="0"/>
              <a:sym typeface="Calibri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C:\Users\joy.white\AppData\Local\Microsoft\Windows\INetCache\IE\ZS5AIDBC\abstract_waves_wallpaper_by_berhouma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8" y="2506133"/>
            <a:ext cx="6261519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Light Waves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Light can travel through </a:t>
            </a:r>
            <a:r>
              <a:rPr lang="en-US" sz="3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Space</a:t>
            </a:r>
            <a:r>
              <a:rPr lang="en-US" dirty="0"/>
              <a:t> (vacuum),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gases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liquid</a:t>
            </a:r>
            <a:r>
              <a:rPr lang="en-US" u="sng" dirty="0"/>
              <a:t>s</a:t>
            </a:r>
            <a:r>
              <a:rPr lang="en-US" dirty="0"/>
              <a:t>, solids,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u="sng" dirty="0"/>
              <a:t>plasma</a:t>
            </a:r>
            <a:r>
              <a:rPr lang="en-US" sz="3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0026" y="83637"/>
            <a:ext cx="1616608" cy="152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2325" y="149432"/>
            <a:ext cx="1559374" cy="139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96462" y="2882275"/>
            <a:ext cx="4951075" cy="371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1112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Sound Waves </a:t>
            </a:r>
            <a:endParaRPr sz="395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Sound can travel through </a:t>
            </a:r>
            <a:r>
              <a:rPr lang="en-US" sz="3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Solid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Liquid</a:t>
            </a:r>
            <a:r>
              <a:rPr lang="en-US" dirty="0"/>
              <a:t>, Gas,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u="sng" dirty="0"/>
              <a:t>Plasma</a:t>
            </a:r>
            <a:endParaRPr dirty="0"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Sound </a:t>
            </a:r>
            <a:r>
              <a:rPr lang="en-US" u="sng" dirty="0"/>
              <a:t>cannot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travel through </a:t>
            </a:r>
            <a:r>
              <a:rPr lang="en-US" sz="3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Space</a:t>
            </a:r>
            <a:r>
              <a:rPr lang="en-US" sz="3200" b="0" i="0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(Vacuum)</a:t>
            </a:r>
            <a:endParaRPr sz="3200" b="0" i="0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3150" y="3260500"/>
            <a:ext cx="3377700" cy="337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523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Behavior of Waves</a:t>
            </a:r>
            <a:endParaRPr dirty="0"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57200" y="952322"/>
            <a:ext cx="8229600" cy="19432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/>
              <a:t>Light and sound waves can </a:t>
            </a:r>
            <a:r>
              <a:rPr lang="en-US" u="sng" dirty="0"/>
              <a:t>change</a:t>
            </a:r>
            <a:r>
              <a:rPr lang="en-US" dirty="0"/>
              <a:t> when they come in contact with different </a:t>
            </a:r>
            <a:r>
              <a:rPr lang="en-US" u="sng" dirty="0"/>
              <a:t>mediums</a:t>
            </a:r>
            <a:r>
              <a:rPr lang="en-US" dirty="0"/>
              <a:t>, </a:t>
            </a:r>
            <a:r>
              <a:rPr lang="en-US" u="sng" dirty="0"/>
              <a:t>barriers</a:t>
            </a:r>
            <a:r>
              <a:rPr lang="en-US" dirty="0"/>
              <a:t>, or </a:t>
            </a:r>
            <a:r>
              <a:rPr lang="en-US" u="sng" dirty="0"/>
              <a:t>objects</a:t>
            </a:r>
            <a:r>
              <a:rPr lang="en-US" dirty="0"/>
              <a:t>.</a:t>
            </a:r>
            <a:endParaRPr dirty="0"/>
          </a:p>
        </p:txBody>
      </p:sp>
      <p:pic>
        <p:nvPicPr>
          <p:cNvPr id="2051" name="Picture 3" descr="C:\Users\joy.white\AppData\Local\Microsoft\Windows\INetCache\IE\97MAH9DC\light_waves.preview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8610600" cy="265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Types of Mediums</a:t>
            </a:r>
            <a:endParaRPr dirty="0"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57200" y="838200"/>
            <a:ext cx="8229600" cy="38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4000" dirty="0"/>
              <a:t>There are </a:t>
            </a:r>
            <a:r>
              <a:rPr lang="en-US" sz="4000" u="sng" dirty="0"/>
              <a:t>4</a:t>
            </a:r>
            <a:r>
              <a:rPr lang="en-US" sz="4000" dirty="0"/>
              <a:t> types of mediums</a:t>
            </a:r>
            <a:endParaRPr sz="4000" dirty="0"/>
          </a:p>
          <a:p>
            <a:pPr marL="0" lvl="0" indent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4000" u="sng" dirty="0"/>
              <a:t>solid</a:t>
            </a:r>
            <a:endParaRPr sz="4000" u="sng" dirty="0"/>
          </a:p>
          <a:p>
            <a:pPr marL="0" lvl="0" indent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4000" u="sng" dirty="0"/>
              <a:t>liquid</a:t>
            </a:r>
            <a:endParaRPr sz="4000" u="sng" dirty="0"/>
          </a:p>
          <a:p>
            <a:pPr marL="0" lvl="0" indent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4000" u="sng" dirty="0"/>
              <a:t>gas</a:t>
            </a:r>
            <a:endParaRPr sz="4000" u="sng" dirty="0"/>
          </a:p>
          <a:p>
            <a:pPr marL="0" lvl="0" indent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4000" dirty="0"/>
              <a:t>plasma</a:t>
            </a:r>
            <a:endParaRPr sz="4000" dirty="0"/>
          </a:p>
        </p:txBody>
      </p:sp>
      <p:pic>
        <p:nvPicPr>
          <p:cNvPr id="3075" name="Picture 3" descr="C:\Users\joy.white\AppData\Local\Microsoft\Windows\INetCache\IE\82EGC1MQ\rainbow-light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24387"/>
            <a:ext cx="8534400" cy="184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Behavior of Waves</a:t>
            </a:r>
            <a:endParaRPr dirty="0"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57200" y="838200"/>
            <a:ext cx="8229600" cy="46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/>
              <a:t>L</a:t>
            </a:r>
            <a:r>
              <a:rPr lang="en-US" dirty="0" smtClean="0"/>
              <a:t>ight </a:t>
            </a:r>
            <a:r>
              <a:rPr lang="en-US" dirty="0"/>
              <a:t>and sound waves are affected </a:t>
            </a:r>
            <a:r>
              <a:rPr lang="en-US" u="sng" dirty="0"/>
              <a:t>differently </a:t>
            </a:r>
            <a:r>
              <a:rPr lang="en-US" dirty="0"/>
              <a:t>as they pass through </a:t>
            </a:r>
            <a:r>
              <a:rPr lang="en-US" dirty="0" smtClean="0"/>
              <a:t>different </a:t>
            </a:r>
            <a:r>
              <a:rPr lang="en-US" dirty="0"/>
              <a:t>obstacles.  They can </a:t>
            </a:r>
            <a:r>
              <a:rPr lang="en-US" dirty="0" smtClean="0"/>
              <a:t>be:</a:t>
            </a:r>
            <a:endParaRPr dirty="0"/>
          </a:p>
          <a:p>
            <a:pPr marL="0" lvl="0" indent="45720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u="sng" dirty="0"/>
              <a:t>reflected</a:t>
            </a:r>
            <a:endParaRPr u="sng" dirty="0"/>
          </a:p>
          <a:p>
            <a:pPr marL="0" lvl="0" indent="45720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/>
              <a:t>absorbed</a:t>
            </a:r>
            <a:endParaRPr dirty="0"/>
          </a:p>
          <a:p>
            <a:pPr marL="0" lvl="0" indent="45720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u="sng" dirty="0"/>
              <a:t>refracted</a:t>
            </a:r>
            <a:endParaRPr u="sng" dirty="0"/>
          </a:p>
          <a:p>
            <a:pPr marL="0" lvl="0" indent="45720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/>
              <a:t>diffracted or </a:t>
            </a:r>
            <a:endParaRPr dirty="0"/>
          </a:p>
          <a:p>
            <a:pPr marL="0" lvl="0" indent="457200">
              <a:spcBef>
                <a:spcPts val="640"/>
              </a:spcBef>
              <a:spcAft>
                <a:spcPts val="0"/>
              </a:spcAft>
              <a:buNone/>
            </a:pPr>
            <a:r>
              <a:rPr lang="en-US" u="sng" dirty="0"/>
              <a:t>scattered</a:t>
            </a:r>
            <a:r>
              <a:rPr lang="en-US" dirty="0"/>
              <a:t> </a:t>
            </a:r>
            <a:endParaRPr dirty="0"/>
          </a:p>
        </p:txBody>
      </p:sp>
      <p:pic>
        <p:nvPicPr>
          <p:cNvPr id="4098" name="Picture 2" descr="C:\Users\joy.white\AppData\Local\Microsoft\Windows\INetCache\IE\ZS5AIDBC\Light_dispersion_conceptual_waves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432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69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Reflection</a:t>
            </a:r>
            <a:endParaRPr dirty="0"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57200" y="914400"/>
            <a:ext cx="8229600" cy="13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/>
              <a:t>W</a:t>
            </a:r>
            <a:r>
              <a:rPr lang="en-US" dirty="0" smtClean="0"/>
              <a:t>hen </a:t>
            </a:r>
            <a:r>
              <a:rPr lang="en-US" dirty="0"/>
              <a:t>incoming light or sound waves </a:t>
            </a:r>
            <a:r>
              <a:rPr lang="en-US" u="sng" dirty="0"/>
              <a:t>hit </a:t>
            </a:r>
            <a:r>
              <a:rPr lang="en-US" dirty="0"/>
              <a:t>an object and </a:t>
            </a:r>
            <a:r>
              <a:rPr lang="en-US" u="sng" dirty="0"/>
              <a:t>bounce </a:t>
            </a:r>
            <a:r>
              <a:rPr lang="en-US" dirty="0"/>
              <a:t>off</a:t>
            </a:r>
            <a:endParaRPr dirty="0"/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7125" y="2263400"/>
            <a:ext cx="2428875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4094" y="3244100"/>
            <a:ext cx="4201149" cy="333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56175" y="4478677"/>
            <a:ext cx="3390275" cy="2252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0057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Absorption</a:t>
            </a:r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57200" y="1005750"/>
            <a:ext cx="8229600" cy="5120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/>
              <a:t>Sound or light waves hit the molecules </a:t>
            </a:r>
            <a:r>
              <a:rPr lang="en-US" u="sng" dirty="0"/>
              <a:t>inside </a:t>
            </a:r>
            <a:r>
              <a:rPr lang="en-US" dirty="0"/>
              <a:t>the object and are </a:t>
            </a:r>
            <a:r>
              <a:rPr lang="en-US" u="sng" dirty="0"/>
              <a:t>taken</a:t>
            </a:r>
            <a:r>
              <a:rPr lang="en-US" dirty="0"/>
              <a:t> in and transferred into </a:t>
            </a:r>
            <a:r>
              <a:rPr lang="en-US" u="sng" dirty="0"/>
              <a:t>heat</a:t>
            </a:r>
            <a:endParaRPr u="sng" dirty="0"/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4925" y="2503125"/>
            <a:ext cx="2428875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4600" y="3048000"/>
            <a:ext cx="3835700" cy="272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C:\Users\joy.white\AppData\Local\Microsoft\Windows\INetCache\IE\ZS5AIDBC\sound_from_a_speaker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44350"/>
            <a:ext cx="19304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Refraction</a:t>
            </a:r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498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/>
              <a:t>L</a:t>
            </a:r>
            <a:r>
              <a:rPr lang="en-US" dirty="0" smtClean="0"/>
              <a:t>ight </a:t>
            </a:r>
            <a:r>
              <a:rPr lang="en-US" dirty="0"/>
              <a:t>and sounds waves </a:t>
            </a:r>
            <a:r>
              <a:rPr lang="en-US" u="sng" dirty="0"/>
              <a:t>change</a:t>
            </a:r>
            <a:r>
              <a:rPr lang="en-US" dirty="0"/>
              <a:t> directions as they pass through different mediums </a:t>
            </a:r>
            <a:r>
              <a:rPr lang="en-US" u="sng" dirty="0"/>
              <a:t>bending </a:t>
            </a:r>
            <a:r>
              <a:rPr lang="en-US" dirty="0"/>
              <a:t>the waves at different </a:t>
            </a:r>
            <a:r>
              <a:rPr lang="en-US" u="sng" dirty="0"/>
              <a:t>angles</a:t>
            </a:r>
            <a:endParaRPr u="sng" dirty="0"/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165" y="3048000"/>
            <a:ext cx="3297825" cy="219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7" name="Picture 3" descr="C:\Users\joy.white\AppData\Local\Microsoft\Windows\INetCache\IE\T8TNAPC5\65018453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943900"/>
            <a:ext cx="2950350" cy="318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075" y="3949069"/>
            <a:ext cx="2078113" cy="2581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0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Diffraction</a:t>
            </a:r>
            <a:endParaRPr dirty="0"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457200" y="914400"/>
            <a:ext cx="8229600" cy="52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 smtClean="0"/>
              <a:t>The </a:t>
            </a:r>
            <a:r>
              <a:rPr lang="en-US" u="sng" dirty="0" smtClean="0"/>
              <a:t>Bending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u="sng" dirty="0"/>
              <a:t>spreading</a:t>
            </a:r>
            <a:r>
              <a:rPr lang="en-US" dirty="0"/>
              <a:t> </a:t>
            </a:r>
            <a:r>
              <a:rPr lang="en-US" dirty="0" smtClean="0"/>
              <a:t>of waves </a:t>
            </a:r>
            <a:r>
              <a:rPr lang="en-US" dirty="0"/>
              <a:t>through a small slit around obstacles</a:t>
            </a:r>
            <a:endParaRPr dirty="0"/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8400" y="2423400"/>
            <a:ext cx="2428875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" y="2842500"/>
            <a:ext cx="2819400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C:\Users\joy.white\AppData\Local\Microsoft\Windows\INetCache\IE\97MAH9DC\cuve6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62400"/>
            <a:ext cx="2884601" cy="257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5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25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Scattering</a:t>
            </a:r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50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/>
              <a:t>W</a:t>
            </a:r>
            <a:r>
              <a:rPr lang="en-US" dirty="0" smtClean="0"/>
              <a:t>hen </a:t>
            </a:r>
            <a:r>
              <a:rPr lang="en-US" dirty="0"/>
              <a:t>light and sound waves </a:t>
            </a:r>
            <a:r>
              <a:rPr lang="en-US" u="sng" dirty="0" smtClean="0"/>
              <a:t>bounce</a:t>
            </a:r>
            <a:r>
              <a:rPr lang="en-US" dirty="0" smtClean="0"/>
              <a:t> off </a:t>
            </a:r>
            <a:r>
              <a:rPr lang="en-US" dirty="0"/>
              <a:t>an object the waves go in a </a:t>
            </a:r>
            <a:r>
              <a:rPr lang="en-US" u="sng" dirty="0"/>
              <a:t>variety</a:t>
            </a:r>
            <a:r>
              <a:rPr lang="en-US" dirty="0"/>
              <a:t> of different </a:t>
            </a:r>
            <a:r>
              <a:rPr lang="en-US" u="sng" dirty="0"/>
              <a:t>ways</a:t>
            </a:r>
            <a:r>
              <a:rPr lang="en-US" dirty="0"/>
              <a:t> and in different </a:t>
            </a:r>
            <a:r>
              <a:rPr lang="en-US" u="sng" dirty="0"/>
              <a:t>angles</a:t>
            </a:r>
            <a:r>
              <a:rPr lang="en-US" dirty="0"/>
              <a:t>.</a:t>
            </a:r>
            <a:endParaRPr dirty="0"/>
          </a:p>
        </p:txBody>
      </p:sp>
      <p:pic>
        <p:nvPicPr>
          <p:cNvPr id="8194" name="Picture 2" descr="C:\Users\joy.white\AppData\Local\Microsoft\Windows\INetCache\IE\97MAH9DC\uoXQb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766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276600"/>
            <a:ext cx="3144294" cy="2466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195</Words>
  <Application>Microsoft Macintosh PowerPoint</Application>
  <PresentationFormat>On-screen Show (4:3)</PresentationFormat>
  <Paragraphs>31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Franklin Gothic Heavy</vt:lpstr>
      <vt:lpstr>Arial</vt:lpstr>
      <vt:lpstr>Office Theme</vt:lpstr>
      <vt:lpstr>Behavior Of Waves</vt:lpstr>
      <vt:lpstr>Behavior of Waves</vt:lpstr>
      <vt:lpstr>Types of Mediums</vt:lpstr>
      <vt:lpstr>Behavior of Waves</vt:lpstr>
      <vt:lpstr>Reflection</vt:lpstr>
      <vt:lpstr>Absorption</vt:lpstr>
      <vt:lpstr>Refraction</vt:lpstr>
      <vt:lpstr>Diffraction</vt:lpstr>
      <vt:lpstr>Scattering</vt:lpstr>
      <vt:lpstr>Light Waves</vt:lpstr>
      <vt:lpstr>Sound Waves </vt:lpstr>
    </vt:vector>
  </TitlesOfParts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Behavior Of Waves</dc:title>
  <dc:creator>joy.white</dc:creator>
  <cp:lastModifiedBy>Anisa Scholes</cp:lastModifiedBy>
  <cp:revision>11</cp:revision>
  <dcterms:modified xsi:type="dcterms:W3CDTF">2018-02-09T18:49:07Z</dcterms:modified>
</cp:coreProperties>
</file>