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326B5D-00C2-423C-A016-7149BD47ACC2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A3A3EC-6093-4EC6-B1B5-57B163EECC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croscopy-uk.org.uk/mag/imgapr11/14.abril11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971800"/>
            <a:ext cx="6777318" cy="1731982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Introduction </a:t>
            </a:r>
            <a:r>
              <a:rPr lang="en-US" sz="6000" b="1" dirty="0" smtClean="0"/>
              <a:t>to Cells: How </a:t>
            </a:r>
            <a:br>
              <a:rPr lang="en-US" sz="6000" b="1" dirty="0" smtClean="0"/>
            </a:br>
            <a:r>
              <a:rPr lang="en-US" sz="6000" b="1" dirty="0" smtClean="0"/>
              <a:t>Were Cells Discovered?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all those macromolecules come together to form a living organism?</a:t>
            </a:r>
          </a:p>
          <a:p>
            <a:pPr lvl="1"/>
            <a:r>
              <a:rPr lang="en-US" dirty="0" smtClean="0"/>
              <a:t>By forming a cell!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cell is the smallest unit of an organism that is still considered living.</a:t>
            </a:r>
          </a:p>
          <a:p>
            <a:pPr lvl="1"/>
            <a:r>
              <a:rPr lang="en-US" sz="2400" dirty="0" smtClean="0"/>
              <a:t>Basic unit of life!</a:t>
            </a:r>
          </a:p>
          <a:p>
            <a:r>
              <a:rPr lang="en-US" sz="2800" dirty="0" smtClean="0"/>
              <a:t>Some organisms, like bacteria, consist of only one cell.</a:t>
            </a:r>
          </a:p>
          <a:p>
            <a:r>
              <a:rPr lang="en-US" sz="2800" dirty="0" smtClean="0"/>
              <a:t>Others, like humans, have of trillions of specialized cells working together.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Organisms are ALL made of cells!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9" y="1066800"/>
            <a:ext cx="5410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Most cells are so tiny that you can’t see them without the help of a microscope. </a:t>
            </a:r>
          </a:p>
          <a:p>
            <a:r>
              <a:rPr lang="en-US" dirty="0" smtClean="0"/>
              <a:t>We use light microscopes  (we can’t see  some small structures with these)</a:t>
            </a:r>
          </a:p>
          <a:p>
            <a:pPr lvl="1"/>
            <a:r>
              <a:rPr lang="en-US" b="1" dirty="0" smtClean="0"/>
              <a:t>Robert Hooke </a:t>
            </a:r>
            <a:r>
              <a:rPr lang="en-US" dirty="0" smtClean="0"/>
              <a:t>created a primitive light microscope in 1665 and observed cells for the very first time. </a:t>
            </a:r>
          </a:p>
          <a:p>
            <a:r>
              <a:rPr lang="en-US" dirty="0" smtClean="0"/>
              <a:t>1950- more powerful microscopes, biology  grew rapidly!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Microscopes</a:t>
            </a:r>
            <a:endParaRPr lang="en-US" dirty="0"/>
          </a:p>
        </p:txBody>
      </p:sp>
      <p:pic>
        <p:nvPicPr>
          <p:cNvPr id="2050" name="Picture 2" descr="http://upload.wikimedia.org/wikipedia/commons/a/a4/Christiaan_Huygens-paint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7336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2895600" cy="5973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Transmission electron microscopes (TEM) pass an electron beam through a very thin section of an organism and allow us to study the internal structure of cells.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</a:t>
            </a:r>
            <a:endParaRPr lang="en-US" dirty="0"/>
          </a:p>
        </p:txBody>
      </p:sp>
      <p:pic>
        <p:nvPicPr>
          <p:cNvPr id="3074" name="Picture 2" descr="http://ncem.lbl.gov/images/CM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581525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0.gstatic.com/images?q=tbn:ANd9GcRG0UHK_XNG4o4G69L86gCslWR8kr3KuiRtdjyOnWXmX8h9n7h1:remf.dartmouth.edu/Botanical_TEM/images/01_RootNodules80936%25205.0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68106" cy="54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228600"/>
            <a:ext cx="2743200" cy="5973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Scanning electron microscopes (SEM) pass a beam of electrons across the surface of something to show the details of the shapes of surfaces giving a 3D image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</a:t>
            </a:r>
            <a:endParaRPr lang="en-US" dirty="0"/>
          </a:p>
        </p:txBody>
      </p:sp>
      <p:pic>
        <p:nvPicPr>
          <p:cNvPr id="6146" name="Picture 2" descr="http://www.hht-eu.com/hht-eu/nte/NB5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a/a4/Misc_pol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70082" cy="56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All organisms are composed of cells. </a:t>
            </a:r>
          </a:p>
          <a:p>
            <a:r>
              <a:rPr lang="en-US" sz="3600" dirty="0" smtClean="0"/>
              <a:t>Cells </a:t>
            </a:r>
            <a:r>
              <a:rPr lang="en-US" sz="3600" dirty="0"/>
              <a:t>are alive and the basic living units of organization in all organisms. 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All cells come from other cells.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9724</TotalTime>
  <Words>228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Introduction to Cells: How  Were Cells Discovered?  </vt:lpstr>
      <vt:lpstr>Cells</vt:lpstr>
      <vt:lpstr>Organisms are ALL made of cells!</vt:lpstr>
      <vt:lpstr>Microscopes</vt:lpstr>
      <vt:lpstr>TEM</vt:lpstr>
      <vt:lpstr>PowerPoint Presentation</vt:lpstr>
      <vt:lpstr>SEM</vt:lpstr>
      <vt:lpstr>PowerPoint Presentation</vt:lpstr>
      <vt:lpstr>The Cell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2.3a: Introduction to Cells: How  Were Cells Discovered?</dc:title>
  <dc:creator>English</dc:creator>
  <cp:lastModifiedBy>English</cp:lastModifiedBy>
  <cp:revision>6</cp:revision>
  <dcterms:created xsi:type="dcterms:W3CDTF">2014-09-23T19:57:58Z</dcterms:created>
  <dcterms:modified xsi:type="dcterms:W3CDTF">2015-09-21T14:10:21Z</dcterms:modified>
</cp:coreProperties>
</file>