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Roboto" panose="020B0604020202020204" charset="0"/>
      <p:regular r:id="rId13"/>
      <p:bold r:id="rId14"/>
      <p:italic r:id="rId15"/>
      <p:boldItalic r:id="rId16"/>
    </p:embeddedFont>
    <p:embeddedFont>
      <p:font typeface="Roboto Slab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7" d="100"/>
          <a:sy n="157" d="100"/>
        </p:scale>
        <p:origin x="-294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39354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2948610a8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2948610a8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28ef855f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28ef855f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28ef855fb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28ef855fb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28ef855f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28ef855f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28ef855f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28ef855fb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2948610a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2948610a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2948610a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2948610a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2948610a8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2948610a8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2948610a8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2948610a8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hyperlink" Target="http://www.youtube.com/watch?v=vNCH6uhB_B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KZb2_vcNT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Carbon Cycle</a:t>
            </a: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carbon cycle through the biosphere, geoshpere, hydrosphere, and atmoshphere?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Trees- The Carbon Storage Experts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56973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General Sherman is the largest organism on Earth by volume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2,204,622 lbs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Where does all that mass come from? (mass is matter and matter is atoms)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5223" y="1065150"/>
            <a:ext cx="3058775" cy="407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 descr="See more: http://bit.ly/TVehd4&#10;➡ Subscribe: http://bit.ly/NatGeoSubscribe&#10;&#10;#NationalGeographic #Sequoia #Snowstorm&#10;&#10;About National Geographic:&#10;National Geographic is the world's premium destination for science, exploration, and adventure. Through their world-class scientists, photographers, journalists, and filmmakers, Nat Geo gets you closer to the stories that matter and past the edge of what's possible.&#10;&#10;Get More National Geographic:&#10;Official Site: http://bit.ly/NatGeoOfficialSite&#10;Facebook: http://bit.ly/FBNatGeo&#10;Twitter: http://bit.ly/NatGeoTwitter&#10;Instagram: http://bit.ly/NatGeoInsta&#10;&#10;The world's second-largest known tree, the President, in Sequoia National Park is photographed by National Geographic magazine photographer Michael &quot;Nick&quot; Nichols for the December 2012 issue. The final photograph is a mosaic of 126 images.&#10;&#10;More video can be seen in the magazine's digital editions on iPad, iPhone, and Kindle Fire.&#10;&#10;To see Nick's photos, go to http://ngm.nationalgeographic.com/2012/12/sequoias/nichols-photography&#10;&#10;Magnificent Giant Tree: Sequoia in a Snowstorm | National Geographic&#10;https://youtu.be/vNCH6uhB_Bs&#10;&#10;National Geographic&#10;https://www.youtube.com/natgeo" title="Magnificent Giant Tree: Sequoia in a Snowstorm | National Geographic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3900" y="3114925"/>
            <a:ext cx="2608200" cy="195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Where/How do trees get their mass?</a:t>
            </a: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9" name="Google Shape;79;p15" descr="Complete unedited interviews: http://www.youtube.com/watch?v=8dcw98B2Nzg &#10;Trees can weigh hundreds or even thousands of tons, but where do they get this mass from? A few common answers are: the soil, water, and sunlight. But the truth is the vast majority of a dry tree's mass comes from the air - it originated as carbon dioxide" title="Where Do Trees Get Their Mass?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3147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discussion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Misconceptions about where trees get their mass.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Where do trees ACTUALLY get their mass?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Carbon Fixation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*Making carbon a part of a living organism</a:t>
            </a:r>
            <a:endParaRPr sz="1800"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Trees grow, like all other living organisms, by adding biomass.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Carbon is the central ingredient to biomass.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Wood of a tree is made mostly of cellulose, a carbon compound.</a:t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870" y="2630895"/>
            <a:ext cx="2327575" cy="236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450" y="2630900"/>
            <a:ext cx="3275726" cy="215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39525" y="3008400"/>
            <a:ext cx="3404475" cy="1273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Knowledge Check</a:t>
            </a: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Where do you think the carbon atoms for glucose originally came from?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( soil, water, air)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2. Where do you think the carbon atoms for cellulose came from?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(soil, water, air, glucose)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Carbon Atoms Travel</a:t>
            </a: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         GEOSPHERE     BIOSPHERE     ATMOSPHERE     HYDROSPHERE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	</a:t>
            </a:r>
            <a:r>
              <a:rPr lang="en" dirty="0" smtClean="0"/>
              <a:t>Earth</a:t>
            </a:r>
            <a:r>
              <a:rPr lang="en" dirty="0"/>
              <a:t>	       Organisms	</a:t>
            </a:r>
            <a:r>
              <a:rPr lang="en" dirty="0" smtClean="0"/>
              <a:t>     Gases</a:t>
            </a:r>
            <a:r>
              <a:rPr lang="en" dirty="0"/>
              <a:t>	</a:t>
            </a:r>
            <a:r>
              <a:rPr lang="en" dirty="0" smtClean="0"/>
              <a:t>    Water</a:t>
            </a:r>
            <a:endParaRPr lang="en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" dirty="0" smtClean="0"/>
              <a:t>            </a:t>
            </a:r>
            <a:r>
              <a:rPr lang="en" dirty="0" smtClean="0"/>
              <a:t>Limestone           </a:t>
            </a:r>
            <a:r>
              <a:rPr lang="en" dirty="0"/>
              <a:t>Trees	</a:t>
            </a:r>
            <a:r>
              <a:rPr lang="en" dirty="0" smtClean="0"/>
              <a:t>Carbon </a:t>
            </a:r>
            <a:r>
              <a:rPr lang="en" dirty="0"/>
              <a:t>Dioxide        Ocean Water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Carbon cycles through the different spheres by being transformed into different carbon compounds.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Carbon can also be stored in the different spheres for short or long periods of time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Photosynthesis/Respiration</a:t>
            </a: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amount of carbon stored in biomass depends on carbon input by photosynthesis and carbon output by cellular respiration.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Knowledge Check: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Discuss with your elbow partner which sphere provides the carbon for tree biomass.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Discuss with your elbow partner which sphere takes carbon from the biosphere.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1201" y="0"/>
            <a:ext cx="644160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298025" y="452550"/>
            <a:ext cx="794700" cy="43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endParaRPr sz="3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endParaRPr sz="3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 sz="3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</a:t>
            </a:r>
            <a:endParaRPr sz="3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231</Words>
  <Application>Microsoft Office PowerPoint</Application>
  <PresentationFormat>On-screen Show (16:9)</PresentationFormat>
  <Paragraphs>38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Roboto</vt:lpstr>
      <vt:lpstr>Roboto Slab</vt:lpstr>
      <vt:lpstr>Marina</vt:lpstr>
      <vt:lpstr>The Carbon Cycle</vt:lpstr>
      <vt:lpstr>Trees- The Carbon Storage Experts</vt:lpstr>
      <vt:lpstr>Where/How do trees get their mass?</vt:lpstr>
      <vt:lpstr>Class discussion</vt:lpstr>
      <vt:lpstr>Carbon Fixation *Making carbon a part of a living organism</vt:lpstr>
      <vt:lpstr>Knowledge Check</vt:lpstr>
      <vt:lpstr>Carbon Atoms Travel</vt:lpstr>
      <vt:lpstr>Photosynthesis/Respiration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Carbon Cycle</dc:title>
  <cp:lastModifiedBy>ryan miller</cp:lastModifiedBy>
  <cp:revision>3</cp:revision>
  <dcterms:modified xsi:type="dcterms:W3CDTF">2019-09-11T19:21:02Z</dcterms:modified>
</cp:coreProperties>
</file>