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06E823D-71DF-443E-AC35-70CBCE4D32A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848994-E5C1-4D8D-B09B-A878931C48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Respiratory System</a:t>
            </a:r>
            <a:endParaRPr lang="en-US" sz="5400" dirty="0"/>
          </a:p>
        </p:txBody>
      </p:sp>
      <p:pic>
        <p:nvPicPr>
          <p:cNvPr id="1026" name="Picture 2" descr="Image result for respiratory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506787" cy="2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Main function is to supply oxygen to the body and remove carbon dioxide and water.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2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Movement of the chest that brings air into the body through the lungs	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used by cells to release energy from glucose</a:t>
            </a:r>
          </a:p>
          <a:p>
            <a:r>
              <a:rPr lang="en-US" sz="2400" dirty="0" smtClean="0"/>
              <a:t>Produces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as waste products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What is the difference between breathing and respiration?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Breathing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nose</a:t>
            </a:r>
            <a:r>
              <a:rPr lang="en-US" sz="2000" dirty="0" smtClean="0"/>
              <a:t>- Air enters the body through the nose into the nasal cavities which are lined with </a:t>
            </a:r>
            <a:r>
              <a:rPr lang="en-US" sz="2000" dirty="0" smtClean="0">
                <a:solidFill>
                  <a:srgbClr val="FF0000"/>
                </a:solidFill>
              </a:rPr>
              <a:t>cilia</a:t>
            </a:r>
            <a:r>
              <a:rPr lang="en-US" sz="2000" dirty="0" smtClean="0"/>
              <a:t>- tiny hair-like projections that move together in a sweeping motion.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Organs of the respiratory system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75" y="2590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4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Organs of the respiratory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Pharynx</a:t>
            </a:r>
            <a:r>
              <a:rPr lang="en-US" dirty="0" smtClean="0"/>
              <a:t>- air enters the pharynx (a.k.a. the throat), a tube-like passage way also used by food and liquid</a:t>
            </a:r>
          </a:p>
          <a:p>
            <a:r>
              <a:rPr lang="en-US" dirty="0" smtClean="0"/>
              <a:t>Contains the vocal chords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759200" cy="435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1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trachea</a:t>
            </a:r>
            <a:r>
              <a:rPr lang="en-US" dirty="0" smtClean="0"/>
              <a:t>- tube held open by rings of cartilage – called the wind pipe</a:t>
            </a:r>
          </a:p>
          <a:p>
            <a:r>
              <a:rPr lang="en-US" dirty="0" smtClean="0"/>
              <a:t>Lined with cilia and mucous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Epiglottis</a:t>
            </a:r>
            <a:r>
              <a:rPr lang="en-US" dirty="0" smtClean="0"/>
              <a:t>- small  flap of tissue that folds over the trachea and prevents food or liquid from entering.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Organs of the respiratory system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35428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743200" cy="19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62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Organs of the respiratory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800" y="2209800"/>
            <a:ext cx="3810000" cy="3124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Bronchi and Lungs-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Bronchi</a:t>
            </a:r>
            <a:r>
              <a:rPr lang="en-US" sz="1600" dirty="0" smtClean="0"/>
              <a:t> are passages that direct air into the lungs.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Lungs </a:t>
            </a:r>
            <a:r>
              <a:rPr lang="en-US" sz="1600" dirty="0" smtClean="0"/>
              <a:t>are the main organ of the respiratory system.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Bronchioles</a:t>
            </a:r>
            <a:r>
              <a:rPr lang="en-US" sz="1600" dirty="0" smtClean="0"/>
              <a:t> are the smallest tubes of the bronchi that end in clusters called </a:t>
            </a:r>
            <a:r>
              <a:rPr lang="en-US" sz="1600" dirty="0" smtClean="0">
                <a:solidFill>
                  <a:srgbClr val="FF0000"/>
                </a:solidFill>
              </a:rPr>
              <a:t>alveoli</a:t>
            </a:r>
            <a:r>
              <a:rPr lang="en-US" sz="1600" dirty="0" smtClean="0"/>
              <a:t>- tiny sacs of tissue that specialize in the movement of gasses between the blood and air.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617046" cy="23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8316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42408"/>
            <a:ext cx="399377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8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3432</TotalTime>
  <Words>227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Respiratory System</vt:lpstr>
      <vt:lpstr>Respiratory System</vt:lpstr>
      <vt:lpstr>What is the difference between breathing and respiration?</vt:lpstr>
      <vt:lpstr>Organs of the respiratory system</vt:lpstr>
      <vt:lpstr>Organs of the respiratory system</vt:lpstr>
      <vt:lpstr>Organs of the respiratory system</vt:lpstr>
      <vt:lpstr>Organs of the respiratory system</vt:lpstr>
    </vt:vector>
  </TitlesOfParts>
  <Company>Tacoma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Tacoma Public Schools</dc:creator>
  <cp:lastModifiedBy>nicole.heath</cp:lastModifiedBy>
  <cp:revision>20</cp:revision>
  <dcterms:created xsi:type="dcterms:W3CDTF">2014-11-10T14:44:35Z</dcterms:created>
  <dcterms:modified xsi:type="dcterms:W3CDTF">2018-04-06T14:26:29Z</dcterms:modified>
</cp:coreProperties>
</file>