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4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7"/>
    <p:restoredTop sz="94521"/>
  </p:normalViewPr>
  <p:slideViewPr>
    <p:cSldViewPr snapToGrid="0" snapToObjects="1">
      <p:cViewPr varScale="1">
        <p:scale>
          <a:sx n="107" d="100"/>
          <a:sy n="107" d="100"/>
        </p:scale>
        <p:origin x="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C8ADD-E58D-DC4A-A9A4-83D2F2DF2720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CB3FD-1B1E-6647-9D6B-F37E78B2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7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4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3968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41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3400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77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3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0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2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7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168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68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1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377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6689-8378-3041-BC2C-9FB1D0D1BD96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94FDD4D-D3EE-A148-8225-16B7014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  <p:sldLayoutId id="2147483959" r:id="rId15"/>
    <p:sldLayoutId id="21474839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FBFFA-C198-6343-95D2-C0D39617E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87117"/>
            <a:ext cx="7766936" cy="1646302"/>
          </a:xfrm>
        </p:spPr>
        <p:txBody>
          <a:bodyPr/>
          <a:lstStyle/>
          <a:p>
            <a:r>
              <a:rPr lang="en-US" sz="11500" dirty="0"/>
              <a:t>Procedures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BD618-EDF2-E84D-A3D6-67E61A91A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275" y="2533419"/>
            <a:ext cx="8763990" cy="1096899"/>
          </a:xfrm>
        </p:spPr>
        <p:txBody>
          <a:bodyPr>
            <a:normAutofit/>
          </a:bodyPr>
          <a:lstStyle/>
          <a:p>
            <a:r>
              <a:rPr lang="en-US" sz="2800" dirty="0"/>
              <a:t>Tips for writing procedures for a Science Experiment</a:t>
            </a:r>
          </a:p>
        </p:txBody>
      </p:sp>
    </p:spTree>
    <p:extLst>
      <p:ext uri="{BB962C8B-B14F-4D97-AF65-F5344CB8AC3E}">
        <p14:creationId xmlns:p14="http://schemas.microsoft.com/office/powerpoint/2010/main" val="222965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086F-7CFA-1E4F-84E5-43DF15B5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Tips for Writing Procedures for a Science Experiment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1DA4A6-B2A2-7446-BC96-2013C05EF2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296398"/>
              </p:ext>
            </p:extLst>
          </p:nvPr>
        </p:nvGraphicFramePr>
        <p:xfrm>
          <a:off x="677862" y="2256311"/>
          <a:ext cx="9499291" cy="327758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499291">
                  <a:extLst>
                    <a:ext uri="{9D8B030D-6E8A-4147-A177-3AD203B41FA5}">
                      <a16:colId xmlns:a16="http://schemas.microsoft.com/office/drawing/2014/main" val="2038733871"/>
                    </a:ext>
                  </a:extLst>
                </a:gridCol>
              </a:tblGrid>
              <a:tr h="3277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1.  The steps are </a:t>
                      </a:r>
                      <a:r>
                        <a:rPr lang="en-US" sz="3200" u="sng" dirty="0"/>
                        <a:t>numbered</a:t>
                      </a:r>
                      <a:r>
                        <a:rPr lang="en-US" sz="3200" dirty="0"/>
                        <a:t>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2.  Each </a:t>
                      </a:r>
                      <a:r>
                        <a:rPr lang="en-US" sz="3200" u="sng" dirty="0"/>
                        <a:t>step</a:t>
                      </a:r>
                      <a:r>
                        <a:rPr lang="en-US" sz="3200" dirty="0"/>
                        <a:t> begins on a new line.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3.  The steps are written in </a:t>
                      </a:r>
                      <a:r>
                        <a:rPr lang="en-US" sz="3200" u="sng" dirty="0"/>
                        <a:t>complete</a:t>
                      </a:r>
                      <a:r>
                        <a:rPr lang="en-US" sz="3200" dirty="0"/>
                        <a:t> sentences. 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194193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34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96C219-8A29-864A-A3DD-224BAD065A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626436"/>
              </p:ext>
            </p:extLst>
          </p:nvPr>
        </p:nvGraphicFramePr>
        <p:xfrm>
          <a:off x="677862" y="534390"/>
          <a:ext cx="9701171" cy="466700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701171">
                  <a:extLst>
                    <a:ext uri="{9D8B030D-6E8A-4147-A177-3AD203B41FA5}">
                      <a16:colId xmlns:a16="http://schemas.microsoft.com/office/drawing/2014/main" val="393328175"/>
                    </a:ext>
                  </a:extLst>
                </a:gridCol>
              </a:tblGrid>
              <a:tr h="466700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4.  The language is </a:t>
                      </a:r>
                      <a:r>
                        <a:rPr lang="en-US" sz="3200" u="sng" dirty="0">
                          <a:effectLst/>
                        </a:rPr>
                        <a:t>clear</a:t>
                      </a:r>
                      <a:r>
                        <a:rPr lang="en-US" sz="3200" dirty="0">
                          <a:effectLst/>
                        </a:rPr>
                        <a:t>, plain, and concise. 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5.  </a:t>
                      </a:r>
                      <a:r>
                        <a:rPr lang="en-US" sz="3200" u="sng" dirty="0">
                          <a:effectLst/>
                        </a:rPr>
                        <a:t>Personal</a:t>
                      </a:r>
                      <a:r>
                        <a:rPr lang="en-US" sz="3200" dirty="0">
                          <a:effectLst/>
                        </a:rPr>
                        <a:t> pronouns (such as I, he/she, it, you, we) are not used.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6.  The method described is </a:t>
                      </a:r>
                      <a:r>
                        <a:rPr lang="en-US" sz="3200" u="sng" dirty="0">
                          <a:effectLst/>
                        </a:rPr>
                        <a:t>logical</a:t>
                      </a:r>
                      <a:r>
                        <a:rPr lang="en-US" sz="3200" dirty="0">
                          <a:effectLst/>
                        </a:rPr>
                        <a:t> and reasonable.  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05056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20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D77918-95E7-9A4A-9712-DB9B87B54E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396057"/>
              </p:ext>
            </p:extLst>
          </p:nvPr>
        </p:nvGraphicFramePr>
        <p:xfrm>
          <a:off x="261257" y="475013"/>
          <a:ext cx="11424062" cy="615613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424062">
                  <a:extLst>
                    <a:ext uri="{9D8B030D-6E8A-4147-A177-3AD203B41FA5}">
                      <a16:colId xmlns:a16="http://schemas.microsoft.com/office/drawing/2014/main" val="2538586068"/>
                    </a:ext>
                  </a:extLst>
                </a:gridCol>
              </a:tblGrid>
              <a:tr h="61561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7. The steps are written in the most </a:t>
                      </a:r>
                      <a:r>
                        <a:rPr lang="en-US" sz="3200" u="sng" dirty="0">
                          <a:effectLst/>
                        </a:rPr>
                        <a:t>sensible</a:t>
                      </a:r>
                      <a:r>
                        <a:rPr lang="en-US" sz="3200" dirty="0">
                          <a:effectLst/>
                        </a:rPr>
                        <a:t> and efficient sequence. 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	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8. Enough information is provided so that </a:t>
                      </a:r>
                      <a:r>
                        <a:rPr lang="en-US" sz="3200" u="sng" dirty="0">
                          <a:effectLst/>
                        </a:rPr>
                        <a:t>someone else </a:t>
                      </a:r>
                      <a:r>
                        <a:rPr lang="en-US" sz="3200" dirty="0">
                          <a:effectLst/>
                        </a:rPr>
                        <a:t>could perform the procedure.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9. The work is </a:t>
                      </a:r>
                      <a:r>
                        <a:rPr lang="en-US" sz="3200" u="sng" dirty="0">
                          <a:effectLst/>
                        </a:rPr>
                        <a:t>neat</a:t>
                      </a:r>
                      <a:r>
                        <a:rPr lang="en-US" sz="3200" dirty="0">
                          <a:effectLst/>
                        </a:rPr>
                        <a:t>, presentable, and legible.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907105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5422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{80709D7D-1BE2-5A4A-9ADA-F3C751FF317D}tf10001060</Template>
  <TotalTime>30</TotalTime>
  <Words>50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</vt:lpstr>
      <vt:lpstr>Procedures</vt:lpstr>
      <vt:lpstr>Tips for Writing Procedures for a Science Experiment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</dc:title>
  <dc:creator>Anisa Scholes</dc:creator>
  <cp:lastModifiedBy>Anisa Scholes</cp:lastModifiedBy>
  <cp:revision>4</cp:revision>
  <dcterms:created xsi:type="dcterms:W3CDTF">2019-08-20T02:39:38Z</dcterms:created>
  <dcterms:modified xsi:type="dcterms:W3CDTF">2019-09-02T00:21:40Z</dcterms:modified>
</cp:coreProperties>
</file>