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8080A6E-C7B8-4161-A577-F7BC1355C6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8A84723-8145-426B-90C3-C65212F4122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Oxygen Reactions</a:t>
            </a:r>
            <a:endParaRPr lang="en-US" sz="4800" dirty="0"/>
          </a:p>
        </p:txBody>
      </p:sp>
      <p:pic>
        <p:nvPicPr>
          <p:cNvPr id="4098" name="Picture 2" descr="http://s3.amazonaws.com/brainyflix/photos/3901/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7" y="3733801"/>
            <a:ext cx="4314825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2.hubimg.com/u/7041159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7222"/>
            <a:ext cx="2811463" cy="16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h1.redbubble.net/image.9753895.0043/flat,550x550,075,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12" y="381000"/>
            <a:ext cx="332073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6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Combustion (burning)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6868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reaction in which oxygen reacts with </a:t>
            </a:r>
            <a:r>
              <a:rPr lang="en-US" sz="2800" dirty="0" smtClean="0"/>
              <a:t>a hydrocarbon to </a:t>
            </a:r>
            <a:r>
              <a:rPr lang="en-US" sz="2800" dirty="0"/>
              <a:t>produce </a:t>
            </a:r>
            <a:r>
              <a:rPr lang="en-US" sz="2800" dirty="0" smtClean="0"/>
              <a:t>energy </a:t>
            </a:r>
            <a:r>
              <a:rPr lang="en-US" sz="2800" dirty="0"/>
              <a:t>in the form of heat and </a:t>
            </a:r>
            <a:r>
              <a:rPr lang="en-US" sz="2800" dirty="0" smtClean="0"/>
              <a:t>light.</a:t>
            </a:r>
          </a:p>
          <a:p>
            <a:r>
              <a:rPr lang="en-US" sz="2400" dirty="0" smtClean="0"/>
              <a:t>Examples: </a:t>
            </a:r>
          </a:p>
          <a:p>
            <a:pPr lvl="1"/>
            <a:r>
              <a:rPr lang="en-US" sz="2400" dirty="0" smtClean="0"/>
              <a:t>Natural gas in furnaces and stoves</a:t>
            </a:r>
            <a:endParaRPr lang="en-US" sz="2400" dirty="0"/>
          </a:p>
          <a:p>
            <a:pPr lvl="1"/>
            <a:r>
              <a:rPr lang="en-US" sz="2000" dirty="0" smtClean="0"/>
              <a:t>Wood burning for a fire </a:t>
            </a:r>
          </a:p>
          <a:p>
            <a:pPr lvl="1"/>
            <a:r>
              <a:rPr lang="en-US" sz="2000" dirty="0" smtClean="0"/>
              <a:t>Candles </a:t>
            </a:r>
            <a:endParaRPr lang="en-US" sz="2000" dirty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1026" name="Picture 2" descr="http://rpgaspiping.com/images/gas-bu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7923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54347"/>
            <a:ext cx="2524125" cy="112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56278"/>
            <a:ext cx="3330640" cy="2611222"/>
          </a:xfrm>
          <a:prstGeom prst="rect">
            <a:avLst/>
          </a:prstGeom>
        </p:spPr>
      </p:pic>
      <p:pic>
        <p:nvPicPr>
          <p:cNvPr id="1028" name="Picture 4" descr="http://columbiaredevelopment.com/wp-content/uploads/2013/11/f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0" y="429768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9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685800"/>
          </a:xfrm>
        </p:spPr>
        <p:txBody>
          <a:bodyPr/>
          <a:lstStyle/>
          <a:p>
            <a:r>
              <a:rPr lang="en-US" sz="3200" dirty="0" smtClean="0"/>
              <a:t>Photosynthesis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762000"/>
            <a:ext cx="864609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process that uses light energy (sunlight), carbon dioxide and water to make glucose (sugar) and oxygen.</a:t>
            </a:r>
          </a:p>
        </p:txBody>
      </p:sp>
      <p:pic>
        <p:nvPicPr>
          <p:cNvPr id="2050" name="Picture 2" descr="http://2.bp.blogspot.com/-QfmjgRFkcRk/UXMz0u06PYI/AAAAAAAAGbo/4hpF5NSNn6s/s1600/photosynthesis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40588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2437" y="351603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Glucose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3" y="1828800"/>
            <a:ext cx="7941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46004" y="2514600"/>
            <a:ext cx="5355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sz="3200" dirty="0" smtClean="0"/>
              <a:t>Cellular Respiration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76300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Process that breaks down glucose </a:t>
            </a:r>
            <a:r>
              <a:rPr lang="en-US" sz="2000" dirty="0"/>
              <a:t>with oxygen to produce carbon dioxide and water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800" dirty="0">
              <a:solidFill>
                <a:srgbClr val="FFC000"/>
              </a:solidFill>
            </a:endParaRP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Occurs in the cells every living thing! </a:t>
            </a:r>
          </a:p>
          <a:p>
            <a:r>
              <a:rPr lang="en-US" sz="1800" dirty="0" smtClean="0"/>
              <a:t>PLANTS and ANIMALS!</a:t>
            </a:r>
            <a:endParaRPr lang="en-US" sz="1800" dirty="0"/>
          </a:p>
          <a:p>
            <a:endParaRPr lang="en-US" sz="1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974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82" y="3276600"/>
            <a:ext cx="39735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0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r>
              <a:rPr lang="en-US" sz="4800" dirty="0" smtClean="0"/>
              <a:t>Rust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Rust is an iron oxide, formed by the reaction of IRON and OXYGEN in the presence of water.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50694"/>
            <a:ext cx="7455477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0" b="32750"/>
          <a:stretch/>
        </p:blipFill>
        <p:spPr>
          <a:xfrm>
            <a:off x="1175038" y="4038600"/>
            <a:ext cx="6781800" cy="22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2877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4536</TotalTime>
  <Words>109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Horizon</vt:lpstr>
      <vt:lpstr>Oxygen Reactions</vt:lpstr>
      <vt:lpstr>       Combustion (burning)</vt:lpstr>
      <vt:lpstr>Photosynthesis</vt:lpstr>
      <vt:lpstr>Cellular Respiration</vt:lpstr>
      <vt:lpstr>PowerPoint Presentation</vt:lpstr>
      <vt:lpstr>Rust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Oxygen Reactions</dc:title>
  <dc:creator>English</dc:creator>
  <cp:lastModifiedBy>Teacher</cp:lastModifiedBy>
  <cp:revision>15</cp:revision>
  <dcterms:created xsi:type="dcterms:W3CDTF">2014-09-26T20:51:56Z</dcterms:created>
  <dcterms:modified xsi:type="dcterms:W3CDTF">2015-09-28T20:38:52Z</dcterms:modified>
</cp:coreProperties>
</file>