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9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5362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96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40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2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062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8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00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54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4709477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7" name="Shape 37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66370" algn="l" rtl="0">
              <a:spcBef>
                <a:spcPts val="370"/>
              </a:spcBef>
              <a:buClr>
                <a:schemeClr val="accent2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84785" algn="l" rtl="0">
              <a:spcBef>
                <a:spcPts val="370"/>
              </a:spcBef>
              <a:buClr>
                <a:srgbClr val="E6AFA9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87960" algn="l" rtl="0">
              <a:spcBef>
                <a:spcPts val="370"/>
              </a:spcBef>
              <a:buClr>
                <a:schemeClr val="accent3"/>
              </a:buClr>
              <a:buSzPts val="720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71450" algn="l" rtl="0">
              <a:spcBef>
                <a:spcPts val="370"/>
              </a:spcBef>
              <a:buClr>
                <a:schemeClr val="accent3"/>
              </a:buClr>
              <a:buSzPts val="900"/>
              <a:buFont typeface="Libre Baskerville"/>
              <a:buChar char="o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Shape 81"/>
          <p:cNvSpPr/>
          <p:nvPr/>
        </p:nvSpPr>
        <p:spPr>
          <a:xfrm rot="10800000" flipH="1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" name="Shap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Kinetic Energy</a:t>
            </a:r>
          </a:p>
        </p:txBody>
      </p:sp>
      <p:pic>
        <p:nvPicPr>
          <p:cNvPr id="102" name="Shape 102" descr="C:\Users\joywh\AppData\Local\Microsoft\Windows\INetCache\IE\26B09MS4\041-vintage-racer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276600"/>
            <a:ext cx="7353659" cy="319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Energy?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52400" y="1943100"/>
            <a:ext cx="49530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40"/>
              <a:buFont typeface="Noto Sans Symbols"/>
              <a:buChar char="■"/>
            </a:pPr>
            <a:r>
              <a:rPr lang="en-US"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Energy is the ability to do </a:t>
            </a:r>
            <a:r>
              <a:rPr lang="en-US" sz="44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work</a:t>
            </a:r>
            <a:r>
              <a:rPr lang="en-US"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marL="822960" marR="0" lvl="2" indent="-238760" algn="l" rtl="0">
              <a:spcBef>
                <a:spcPts val="370"/>
              </a:spcBef>
              <a:buClr>
                <a:srgbClr val="E6AFA9"/>
              </a:buClr>
              <a:buSzPts val="3060"/>
              <a:buFont typeface="Noto Sans Symbols"/>
              <a:buChar char="■"/>
            </a:pP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Work is done when a </a:t>
            </a:r>
            <a:r>
              <a:rPr lang="en-US" sz="3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force</a:t>
            </a: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causes something to move</a:t>
            </a:r>
          </a:p>
        </p:txBody>
      </p:sp>
      <p:pic>
        <p:nvPicPr>
          <p:cNvPr id="109" name="Shape 109" descr="C:\Users\joywh\AppData\Local\Microsoft\Windows\INetCache\IE\26B09MS4\carpenter-at-work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8843" y="1752600"/>
            <a:ext cx="4365157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08225" y="390418"/>
            <a:ext cx="8681663" cy="1027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Kinetic 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Energy is energy in motion</a:t>
            </a:r>
            <a:endParaRPr lang="en-US" sz="4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ts val="4080"/>
              <a:buFont typeface="Noto Sans Symbols"/>
              <a:buChar char="●"/>
            </a:pPr>
            <a:r>
              <a:rPr lang="en-US" sz="4800" b="0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Any 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type of </a:t>
            </a:r>
            <a:r>
              <a:rPr lang="en-US" sz="4800" b="0" i="0" u="sng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matter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that is in </a:t>
            </a:r>
            <a:r>
              <a:rPr lang="en-US" sz="4800" b="0" i="0" u="sng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motion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has </a:t>
            </a:r>
            <a:r>
              <a:rPr lang="en-US" sz="4800" b="0" i="0" u="sng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kinetic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energy</a:t>
            </a:r>
          </a:p>
        </p:txBody>
      </p:sp>
      <p:pic>
        <p:nvPicPr>
          <p:cNvPr id="116" name="Shape 116" descr="C:\Users\joywh\AppData\Local\Microsoft\Windows\INetCache\IE\26B09MS4\Cartoon_Boy_Basketball_Royalty_Free_Vector_Clip_Art_sjpg4339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495800"/>
            <a:ext cx="1856232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C:\Users\joywh\AppData\Local\Microsoft\Windows\INetCache\IE\VG9FOKD7\motion-of-molecules1[1]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3936423"/>
            <a:ext cx="2527658" cy="213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C:\Users\joywh\AppData\Local\Microsoft\Windows\INetCache\IE\26B09MS4\1435464086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4107873"/>
            <a:ext cx="2243875" cy="196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Kinetic Energy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There are many </a:t>
            </a:r>
            <a:r>
              <a:rPr lang="en-US" sz="32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forms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Kinetic  Energy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Some forms include: 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Char char="●"/>
            </a:pPr>
            <a:r>
              <a:rPr lang="en-US" sz="32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light</a:t>
            </a: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(radiant), 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thermal (</a:t>
            </a:r>
            <a:r>
              <a:rPr lang="en-US" sz="32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heat</a:t>
            </a: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), 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Char char="●"/>
            </a:pPr>
            <a:r>
              <a:rPr lang="en-US" sz="32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sound</a:t>
            </a: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(acoustic), 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Char char="●"/>
            </a:pPr>
            <a:r>
              <a:rPr lang="en-US" sz="32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electrical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and 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mechanical</a:t>
            </a: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25" name="Shape 125" descr="C:\Users\joywh\AppData\Local\Microsoft\Windows\INetCache\IE\NLEA75IE\bulb_on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414895"/>
            <a:ext cx="1807475" cy="190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C:\Users\joywh\AppData\Local\Microsoft\Windows\INetCache\IE\VG9FOKD7\Boys_campfire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8746" y="2362200"/>
            <a:ext cx="2220360" cy="217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C:\Users\joywh\AppData\Local\Microsoft\Windows\INetCache\IE\26B09MS4\boy_bike_tnb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9106" y="4038600"/>
            <a:ext cx="1878769" cy="191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 descr="C:\Users\joywh\AppData\Local\Microsoft\Windows\INetCache\IE\NLEA75IE\Icon_sound_loudspeaker.svg[1]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3800" y="4532602"/>
            <a:ext cx="1991028" cy="186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 of Kinetic Energy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ts val="1800"/>
              <a:buFont typeface="Times New Roman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skier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skiing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down a hill.</a:t>
            </a:r>
          </a:p>
          <a:p>
            <a:pPr marL="274320" marR="0" lvl="0" indent="-274320" algn="l" rtl="0">
              <a:spcBef>
                <a:spcPts val="700"/>
              </a:spcBef>
              <a:spcAft>
                <a:spcPts val="0"/>
              </a:spcAft>
              <a:buClr>
                <a:srgbClr val="00007D"/>
              </a:buClr>
              <a:buSzPts val="1800"/>
              <a:buFont typeface="Times New Roman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arrow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shot through the air.</a:t>
            </a:r>
          </a:p>
          <a:p>
            <a:pPr marL="274320" marR="0" lvl="0" indent="-274320" algn="l" rtl="0">
              <a:spcBef>
                <a:spcPts val="700"/>
              </a:spcBef>
              <a:spcAft>
                <a:spcPts val="0"/>
              </a:spcAft>
              <a:buClr>
                <a:srgbClr val="00007D"/>
              </a:buClr>
              <a:buSzPts val="1800"/>
              <a:buFont typeface="Times New Roman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roller </a:t>
            </a:r>
            <a:r>
              <a:rPr lang="en-US" sz="2400" b="0" i="0" u="sng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coaster</a:t>
            </a:r>
            <a:r>
              <a:rPr lang="en-US" sz="2400" b="0" i="0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moving.</a:t>
            </a:r>
            <a:endParaRPr lang="en-US" sz="2400" b="0" i="0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6581" y="2970454"/>
            <a:ext cx="19812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4384431"/>
            <a:ext cx="4932363" cy="22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0243" y="1595680"/>
            <a:ext cx="3109913" cy="40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</a:pPr>
            <a:r>
              <a:rPr lang="en-US" sz="5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Kinetic 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Energy Equation</a:t>
            </a:r>
            <a:endParaRPr lang="en-US" sz="5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</a:t>
            </a:r>
            <a:r>
              <a:rPr lang="en-US" sz="3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amount</a:t>
            </a: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kinetic energy depends on</a:t>
            </a:r>
            <a:r>
              <a:rPr lang="en-US" sz="3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2 </a:t>
            </a: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variables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3060"/>
              <a:buFont typeface="Noto Sans Symbols"/>
              <a:buChar char="●"/>
            </a:pPr>
            <a:r>
              <a:rPr lang="en-US" sz="3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Mass</a:t>
            </a: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the object (</a:t>
            </a:r>
            <a:r>
              <a:rPr lang="en-US" sz="3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</a:t>
            </a: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and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306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</a:t>
            </a:r>
            <a:r>
              <a:rPr lang="en-US" sz="3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speed</a:t>
            </a: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the object (</a:t>
            </a:r>
            <a:r>
              <a:rPr lang="en-US" sz="3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</a:t>
            </a: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48640" marR="0" lvl="1" indent="-231140" algn="l" rtl="0">
              <a:spcBef>
                <a:spcPts val="370"/>
              </a:spcBef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44" name="Shape 144" descr="C:\Users\joywh\AppData\Local\Microsoft\Windows\INetCache\IE\VG9FOKD7\kilogramblankscalergb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3962400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C:\Users\joywh\AppData\Local\Microsoft\Windows\INetCache\IE\NLEA75IE\Camry_Speed_Odometer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4395930"/>
            <a:ext cx="2894223" cy="1925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</a:pPr>
            <a:r>
              <a:rPr lang="en-US" sz="5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Kinetic 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Energy Equation</a:t>
            </a:r>
            <a:endParaRPr lang="en-US" sz="5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058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 </a:t>
            </a:r>
            <a:r>
              <a:rPr lang="en-US" sz="3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identify</a:t>
            </a: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the kinetic </a:t>
            </a:r>
            <a:r>
              <a:rPr lang="en-US" sz="3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energy</a:t>
            </a: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a moving object, the following </a:t>
            </a:r>
            <a:r>
              <a:rPr lang="en-US" sz="3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formula</a:t>
            </a:r>
            <a:r>
              <a:rPr lang="en-US" sz="3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is used.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5610"/>
              <a:buFont typeface="Noto Sans Symbols"/>
              <a:buChar char="●"/>
            </a:pPr>
            <a:r>
              <a:rPr lang="en-US" sz="6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 = </a:t>
            </a:r>
            <a:r>
              <a:rPr lang="en-US" sz="6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0.5</a:t>
            </a:r>
            <a:r>
              <a:rPr lang="en-US" sz="6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4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</a:t>
            </a:r>
            <a:r>
              <a:rPr lang="en-US" sz="6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6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</a:t>
            </a:r>
            <a:r>
              <a:rPr lang="en-US" sz="6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4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</a:t>
            </a:r>
            <a:r>
              <a:rPr lang="en-US" sz="6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66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</a:t>
            </a:r>
            <a:r>
              <a:rPr lang="en-US" sz="6600" b="0" i="0" u="sng" strike="noStrike" cap="none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 = </a:t>
            </a:r>
            <a:r>
              <a:rPr lang="en-US" sz="32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mass</a:t>
            </a: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object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 = </a:t>
            </a:r>
            <a:r>
              <a:rPr lang="en-US" sz="3200" b="0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object</a:t>
            </a:r>
          </a:p>
          <a:p>
            <a: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2" name="Shape 152" descr="C:\Users\joywh\AppData\Local\Microsoft\Windows\INetCache\IE\26B09MS4\math%20symbols[1]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4038600"/>
            <a:ext cx="2476500" cy="2057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157</Words>
  <Application>Microsoft Macintosh PowerPoint</Application>
  <PresentationFormat>On-screen Show (4:3)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Source Sans Pro</vt:lpstr>
      <vt:lpstr>Arial</vt:lpstr>
      <vt:lpstr>Noto Sans Symbols</vt:lpstr>
      <vt:lpstr>Libre Baskerville</vt:lpstr>
      <vt:lpstr>Equity</vt:lpstr>
      <vt:lpstr>Kinetic Energy</vt:lpstr>
      <vt:lpstr>What is Energy?</vt:lpstr>
      <vt:lpstr>Kinetic Energy is energy in motion</vt:lpstr>
      <vt:lpstr>Kinetic Energy</vt:lpstr>
      <vt:lpstr>Examples of Kinetic Energy</vt:lpstr>
      <vt:lpstr>Kinetic Energy Equation</vt:lpstr>
      <vt:lpstr>Kinetic Energy Equation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Energy</dc:title>
  <cp:lastModifiedBy>Anisa Scholes</cp:lastModifiedBy>
  <cp:revision>3</cp:revision>
  <dcterms:modified xsi:type="dcterms:W3CDTF">2017-12-19T19:13:40Z</dcterms:modified>
</cp:coreProperties>
</file>