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4"/>
  </p:normalViewPr>
  <p:slideViewPr>
    <p:cSldViewPr>
      <p:cViewPr varScale="1">
        <p:scale>
          <a:sx n="124" d="100"/>
          <a:sy n="124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BDF0-5B60-4868-8074-8BAB9F54CDBF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40499-FA50-48C0-8AA3-3BA4510D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C48D33F-BA85-4DA8-8931-FE8DA13B7140}" type="datetimeFigureOut">
              <a:rPr lang="en-US" smtClean="0"/>
              <a:pPr/>
              <a:t>10/24/16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908A93-EA4E-4563-A390-A36E24531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Rocks</a:t>
            </a:r>
            <a:endParaRPr lang="en-US" sz="16600" dirty="0"/>
          </a:p>
        </p:txBody>
      </p:sp>
      <p:pic>
        <p:nvPicPr>
          <p:cNvPr id="23554" name="Picture 2" descr="http://www.cnsm.csulb.edu/departments/geology/people/bperry/IgneousRocksTour/MaficLavaFlowUSG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580644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Fragments of </a:t>
            </a:r>
            <a:r>
              <a:rPr lang="en-US" dirty="0" smtClean="0"/>
              <a:t>rocks &amp; minerals</a:t>
            </a:r>
          </a:p>
          <a:p>
            <a:r>
              <a:rPr lang="en-US" dirty="0" smtClean="0"/>
              <a:t>Formed from rocks </a:t>
            </a:r>
            <a:r>
              <a:rPr lang="en-US" u="sng" dirty="0" smtClean="0"/>
              <a:t>broken</a:t>
            </a:r>
            <a:r>
              <a:rPr lang="en-US" dirty="0" smtClean="0"/>
              <a:t> down by weathering.</a:t>
            </a:r>
          </a:p>
        </p:txBody>
      </p:sp>
      <p:pic>
        <p:nvPicPr>
          <p:cNvPr id="64514" name="Picture 2" descr="http://artfiles.art.com/5/p/LRG/27/2707/RR1ND00Z/melissa-farlow-a-rock-formation-shaped-by-wind-erosion-overlooks-the-grand-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11480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3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Occurs when sediments </a:t>
            </a:r>
            <a:r>
              <a:rPr lang="en-US" dirty="0" smtClean="0"/>
              <a:t>are </a:t>
            </a:r>
            <a:r>
              <a:rPr lang="en-US" u="sng" dirty="0" smtClean="0"/>
              <a:t>buried</a:t>
            </a:r>
            <a:r>
              <a:rPr lang="en-US" dirty="0" smtClean="0"/>
              <a:t> and </a:t>
            </a:r>
            <a:r>
              <a:rPr lang="en-US" u="sng" dirty="0" smtClean="0"/>
              <a:t>pressed</a:t>
            </a:r>
            <a:r>
              <a:rPr lang="en-US" dirty="0" smtClean="0"/>
              <a:t> together by the weight of the material </a:t>
            </a:r>
            <a:r>
              <a:rPr lang="en-US" u="sng" dirty="0" smtClean="0"/>
              <a:t>above</a:t>
            </a:r>
            <a:r>
              <a:rPr lang="en-US" dirty="0" smtClean="0"/>
              <a:t> them.</a:t>
            </a:r>
          </a:p>
          <a:p>
            <a:r>
              <a:rPr lang="en-US" dirty="0" smtClean="0"/>
              <a:t>Sedimentary rocks have </a:t>
            </a:r>
            <a:r>
              <a:rPr lang="en-US" u="sng" dirty="0" smtClean="0"/>
              <a:t>layers</a:t>
            </a:r>
            <a:r>
              <a:rPr lang="en-US" dirty="0" smtClean="0"/>
              <a:t> or stripes</a:t>
            </a:r>
            <a:endParaRPr lang="en-US" dirty="0"/>
          </a:p>
        </p:txBody>
      </p:sp>
      <p:pic>
        <p:nvPicPr>
          <p:cNvPr id="65538" name="Picture 2" descr="http://images.travelpod.com/users/travelburnett/1.1226834760.terrigal-rock-er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29029"/>
            <a:ext cx="4171950" cy="3132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526280"/>
          </a:xfrm>
        </p:spPr>
        <p:txBody>
          <a:bodyPr/>
          <a:lstStyle/>
          <a:p>
            <a:r>
              <a:rPr lang="en-US" dirty="0" smtClean="0"/>
              <a:t>Occurs when water carrying </a:t>
            </a:r>
            <a:r>
              <a:rPr lang="en-US" u="sng" dirty="0" smtClean="0"/>
              <a:t>minerals</a:t>
            </a:r>
            <a:r>
              <a:rPr lang="en-US" dirty="0" smtClean="0"/>
              <a:t> that act like glue evaporates causing the sediments left behind to </a:t>
            </a:r>
            <a:r>
              <a:rPr lang="en-US" u="sng" dirty="0" smtClean="0"/>
              <a:t>stick</a:t>
            </a:r>
            <a:r>
              <a:rPr lang="en-US" dirty="0" smtClean="0"/>
              <a:t> together.</a:t>
            </a:r>
            <a:endParaRPr lang="en-US" dirty="0"/>
          </a:p>
        </p:txBody>
      </p:sp>
      <p:pic>
        <p:nvPicPr>
          <p:cNvPr id="66562" name="Picture 2" descr="http://www.rutaverdebolivia.com/Uyuni%20Salt%20Lak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6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Types of </a:t>
            </a:r>
            <a:r>
              <a:rPr lang="en-US" u="sng" dirty="0" smtClean="0"/>
              <a:t>Sedimentary</a:t>
            </a:r>
            <a:r>
              <a:rPr lang="en-US" dirty="0" smtClean="0"/>
              <a:t> Rocks</a:t>
            </a:r>
            <a:endParaRPr lang="en-US" dirty="0"/>
          </a:p>
        </p:txBody>
      </p:sp>
      <p:pic>
        <p:nvPicPr>
          <p:cNvPr id="67588" name="Picture 4" descr="http://www.discoveringfossils.co.uk/Dover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390" y="2209800"/>
            <a:ext cx="415290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1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Clastic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ade mostly of </a:t>
            </a:r>
            <a:r>
              <a:rPr lang="en-US" u="sng" dirty="0" smtClean="0"/>
              <a:t>sediments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sediments </a:t>
            </a:r>
            <a:r>
              <a:rPr lang="en-US" dirty="0" smtClean="0"/>
              <a:t>can come in</a:t>
            </a:r>
            <a:r>
              <a:rPr lang="en-US" u="sng" dirty="0" smtClean="0"/>
              <a:t> 4 </a:t>
            </a:r>
            <a:r>
              <a:rPr lang="en-US" dirty="0" smtClean="0"/>
              <a:t>different sizes:</a:t>
            </a:r>
          </a:p>
          <a:p>
            <a:pPr lvl="2"/>
            <a:r>
              <a:rPr lang="en-US" dirty="0" smtClean="0"/>
              <a:t>Coarse</a:t>
            </a:r>
          </a:p>
          <a:p>
            <a:pPr lvl="2"/>
            <a:r>
              <a:rPr lang="en-US" u="sng" dirty="0" smtClean="0"/>
              <a:t>Medium</a:t>
            </a:r>
          </a:p>
          <a:p>
            <a:pPr lvl="2"/>
            <a:r>
              <a:rPr lang="en-US" dirty="0" smtClean="0"/>
              <a:t>Fine</a:t>
            </a:r>
          </a:p>
          <a:p>
            <a:pPr lvl="2"/>
            <a:r>
              <a:rPr lang="en-US" u="sng" dirty="0" smtClean="0"/>
              <a:t>Very</a:t>
            </a:r>
            <a:r>
              <a:rPr lang="en-US" dirty="0" smtClean="0"/>
              <a:t> Fine</a:t>
            </a:r>
            <a:endParaRPr lang="en-US" dirty="0"/>
          </a:p>
        </p:txBody>
      </p:sp>
      <p:pic>
        <p:nvPicPr>
          <p:cNvPr id="68610" name="Picture 2" descr="http://z.about.com/d/geology/1/0/V/Y/1/diamict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19400"/>
            <a:ext cx="3280612" cy="299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9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Chemical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/>
          <a:lstStyle/>
          <a:p>
            <a:r>
              <a:rPr lang="en-US" dirty="0" smtClean="0"/>
              <a:t>Sedimentary rocks formed from water </a:t>
            </a:r>
            <a:r>
              <a:rPr lang="en-US" u="sng" dirty="0" smtClean="0"/>
              <a:t>evaporating</a:t>
            </a:r>
            <a:r>
              <a:rPr lang="en-US" dirty="0" smtClean="0"/>
              <a:t> away leaving behind a </a:t>
            </a:r>
            <a:r>
              <a:rPr lang="en-US" u="sng" dirty="0" smtClean="0"/>
              <a:t>cemented </a:t>
            </a:r>
            <a:r>
              <a:rPr lang="en-US" dirty="0" smtClean="0"/>
              <a:t>together rock.</a:t>
            </a:r>
            <a:endParaRPr lang="en-US" dirty="0"/>
          </a:p>
        </p:txBody>
      </p:sp>
      <p:pic>
        <p:nvPicPr>
          <p:cNvPr id="3074" name="Picture 2" descr="http://www.personal.psu.edu/cll161/insys%20441/images/calc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40886"/>
            <a:ext cx="3810000" cy="486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4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3. Organic Sedimentary Rocks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ormed from the</a:t>
            </a:r>
            <a:r>
              <a:rPr lang="en-US" u="sng" dirty="0" smtClean="0"/>
              <a:t> remains </a:t>
            </a:r>
            <a:r>
              <a:rPr lang="en-US" dirty="0" smtClean="0"/>
              <a:t>of living organisms being</a:t>
            </a:r>
            <a:r>
              <a:rPr lang="en-US" u="sng" dirty="0" smtClean="0"/>
              <a:t> pressed </a:t>
            </a:r>
            <a:r>
              <a:rPr lang="en-US" dirty="0" smtClean="0"/>
              <a:t>together.</a:t>
            </a:r>
          </a:p>
        </p:txBody>
      </p:sp>
      <p:pic>
        <p:nvPicPr>
          <p:cNvPr id="70660" name="Picture 4" descr="http://www.otago.ac.nz/geology/research/general_geology/rocks-minerals/images/shell-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648200" cy="342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 smtClean="0"/>
              <a:t>Conglomerate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Sandstone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Shale</a:t>
            </a:r>
            <a:endParaRPr lang="en-US" dirty="0"/>
          </a:p>
        </p:txBody>
      </p:sp>
      <p:pic>
        <p:nvPicPr>
          <p:cNvPr id="71682" name="Picture 2" descr="Conglome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2381250" cy="2381250"/>
          </a:xfrm>
          <a:prstGeom prst="rect">
            <a:avLst/>
          </a:prstGeom>
          <a:noFill/>
        </p:spPr>
      </p:pic>
      <p:pic>
        <p:nvPicPr>
          <p:cNvPr id="71684" name="Picture 4" descr="sand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2381250" cy="2381250"/>
          </a:xfrm>
          <a:prstGeom prst="rect">
            <a:avLst/>
          </a:prstGeom>
          <a:noFill/>
        </p:spPr>
      </p:pic>
      <p:pic>
        <p:nvPicPr>
          <p:cNvPr id="71686" name="Picture 6" descr="sh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</p:spPr>
      </p:pic>
      <p:cxnSp>
        <p:nvCxnSpPr>
          <p:cNvPr id="8" name="Elbow Connector 7"/>
          <p:cNvCxnSpPr/>
          <p:nvPr/>
        </p:nvCxnSpPr>
        <p:spPr>
          <a:xfrm>
            <a:off x="3962400" y="1905000"/>
            <a:ext cx="28194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124200" y="3341370"/>
            <a:ext cx="18288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286000" y="4819650"/>
            <a:ext cx="47244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ormed </a:t>
            </a:r>
            <a:r>
              <a:rPr lang="en-US" u="sng" dirty="0" smtClean="0"/>
              <a:t>deep</a:t>
            </a:r>
            <a:r>
              <a:rPr lang="en-US" dirty="0" smtClean="0"/>
              <a:t> underground where other types of rocks encounter </a:t>
            </a:r>
            <a:r>
              <a:rPr lang="en-US" u="sng" dirty="0" smtClean="0"/>
              <a:t>high</a:t>
            </a:r>
            <a:r>
              <a:rPr lang="en-US" dirty="0" smtClean="0"/>
              <a:t> heat and </a:t>
            </a:r>
            <a:r>
              <a:rPr lang="en-US" u="sng" dirty="0" smtClean="0"/>
              <a:t>pressure</a:t>
            </a:r>
            <a:r>
              <a:rPr lang="en-US" dirty="0" smtClean="0"/>
              <a:t> to chemically change into </a:t>
            </a:r>
            <a:r>
              <a:rPr lang="en-US" u="sng" dirty="0" smtClean="0"/>
              <a:t>new</a:t>
            </a:r>
            <a:r>
              <a:rPr lang="en-US" dirty="0" smtClean="0"/>
              <a:t> rocks.</a:t>
            </a:r>
            <a:endParaRPr lang="en-US" dirty="0"/>
          </a:p>
        </p:txBody>
      </p:sp>
      <p:pic>
        <p:nvPicPr>
          <p:cNvPr id="51202" name="Picture 2" descr="http://www.polartrec.com/files/u35/glaciated_striations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86150"/>
            <a:ext cx="4267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7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4495800" cy="4724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Foliated – has a </a:t>
            </a:r>
            <a:r>
              <a:rPr lang="en-US" u="sng" dirty="0" smtClean="0"/>
              <a:t>banded</a:t>
            </a:r>
            <a:r>
              <a:rPr lang="en-US" dirty="0" smtClean="0"/>
              <a:t> appearance.</a:t>
            </a:r>
          </a:p>
          <a:p>
            <a:pPr lvl="1"/>
            <a:r>
              <a:rPr lang="en-US" dirty="0" smtClean="0"/>
              <a:t>Non-foliated – does </a:t>
            </a:r>
            <a:r>
              <a:rPr lang="en-US" u="sng" dirty="0" smtClean="0"/>
              <a:t>not </a:t>
            </a:r>
            <a:r>
              <a:rPr lang="en-US" dirty="0" smtClean="0"/>
              <a:t>have a banded appearance.</a:t>
            </a:r>
            <a:endParaRPr lang="en-US" dirty="0"/>
          </a:p>
        </p:txBody>
      </p:sp>
      <p:pic>
        <p:nvPicPr>
          <p:cNvPr id="52228" name="Picture 4" descr="http://rhapsodyinbooks.files.wordpress.com/2008/09/gne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540" y="1531620"/>
            <a:ext cx="2722936" cy="1638300"/>
          </a:xfrm>
          <a:prstGeom prst="rect">
            <a:avLst/>
          </a:prstGeom>
          <a:noFill/>
        </p:spPr>
      </p:pic>
      <p:pic>
        <p:nvPicPr>
          <p:cNvPr id="52230" name="Picture 6" descr="http://www.minimegeology.com/shop/images/Quartzite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01" y="3360420"/>
            <a:ext cx="3038475" cy="260903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724400" y="1981200"/>
            <a:ext cx="914400" cy="0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276600" y="3360420"/>
            <a:ext cx="2057400" cy="906780"/>
          </a:xfrm>
          <a:prstGeom prst="bentConnector3">
            <a:avLst/>
          </a:prstGeom>
          <a:ln w="76200"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82763"/>
          </a:xfrm>
        </p:spPr>
        <p:txBody>
          <a:bodyPr/>
          <a:lstStyle/>
          <a:p>
            <a:r>
              <a:rPr lang="en-US" dirty="0" smtClean="0"/>
              <a:t>A rock is a naturally formed </a:t>
            </a:r>
            <a:r>
              <a:rPr lang="en-US" u="sng" dirty="0" smtClean="0"/>
              <a:t>solid</a:t>
            </a:r>
            <a:r>
              <a:rPr lang="en-US" dirty="0" smtClean="0"/>
              <a:t> mixture containing </a:t>
            </a:r>
            <a:r>
              <a:rPr lang="en-US" u="sng" dirty="0" smtClean="0"/>
              <a:t>minera</a:t>
            </a:r>
            <a:r>
              <a:rPr lang="en-US" dirty="0" smtClean="0"/>
              <a:t>l fragments, glass, and organic matter. </a:t>
            </a:r>
            <a:endParaRPr lang="en-US" dirty="0"/>
          </a:p>
        </p:txBody>
      </p:sp>
      <p:pic>
        <p:nvPicPr>
          <p:cNvPr id="38914" name="Picture 2" descr="http://justrox.ca/rocks-001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972"/>
            <a:ext cx="4210050" cy="315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94" y="457200"/>
            <a:ext cx="8229600" cy="813264"/>
          </a:xfrm>
        </p:spPr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8918"/>
            <a:ext cx="8153400" cy="4297363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orm from the </a:t>
            </a:r>
            <a:r>
              <a:rPr lang="en-US" u="sng" dirty="0" smtClean="0"/>
              <a:t>cooling</a:t>
            </a:r>
            <a:r>
              <a:rPr lang="en-US" dirty="0" smtClean="0"/>
              <a:t> and </a:t>
            </a:r>
            <a:r>
              <a:rPr lang="en-US" u="sng" dirty="0" smtClean="0"/>
              <a:t>hardening</a:t>
            </a:r>
            <a:r>
              <a:rPr lang="en-US" dirty="0" smtClean="0"/>
              <a:t> of lava or magma.</a:t>
            </a:r>
          </a:p>
          <a:p>
            <a:pPr lvl="1"/>
            <a:r>
              <a:rPr lang="en-US" dirty="0" smtClean="0"/>
              <a:t>Lava: molten material </a:t>
            </a:r>
            <a:r>
              <a:rPr lang="en-US" b="1" u="sng" dirty="0" smtClean="0"/>
              <a:t>on</a:t>
            </a:r>
            <a:r>
              <a:rPr lang="en-US" dirty="0" smtClean="0"/>
              <a:t> Earth’s surface.</a:t>
            </a:r>
          </a:p>
          <a:p>
            <a:pPr lvl="1"/>
            <a:r>
              <a:rPr lang="en-US" dirty="0" smtClean="0"/>
              <a:t>Magma: molten material </a:t>
            </a:r>
            <a:r>
              <a:rPr lang="en-US" b="1" u="sng" dirty="0" smtClean="0"/>
              <a:t>below</a:t>
            </a:r>
            <a:r>
              <a:rPr lang="en-US" dirty="0" smtClean="0"/>
              <a:t> Earth’s surface.</a:t>
            </a:r>
          </a:p>
        </p:txBody>
      </p:sp>
      <p:pic>
        <p:nvPicPr>
          <p:cNvPr id="40962" name="Picture 2" descr="http://www.cosmicpair.com/Rock_Matrix/Igneous_files/shapeim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3298594" cy="281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Cool Facts about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dirty="0" smtClean="0"/>
              <a:t>The word </a:t>
            </a:r>
            <a:r>
              <a:rPr lang="en-US" u="sng" dirty="0" smtClean="0"/>
              <a:t>igneous</a:t>
            </a:r>
            <a:r>
              <a:rPr lang="en-US" dirty="0" smtClean="0"/>
              <a:t> comes from the Greek word for </a:t>
            </a:r>
            <a:r>
              <a:rPr lang="en-US" u="sng" dirty="0" smtClean="0"/>
              <a:t>fire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Igneous rocks are the </a:t>
            </a:r>
            <a:r>
              <a:rPr lang="en-US" u="sng" dirty="0" smtClean="0"/>
              <a:t>oldest</a:t>
            </a:r>
            <a:r>
              <a:rPr lang="en-US" dirty="0" smtClean="0"/>
              <a:t> rocks on the Earth.</a:t>
            </a:r>
          </a:p>
          <a:p>
            <a:endParaRPr lang="en-US" dirty="0"/>
          </a:p>
        </p:txBody>
      </p:sp>
      <p:pic>
        <p:nvPicPr>
          <p:cNvPr id="1026" name="Picture 2" descr="http://www.firerockdesigns.com/photo/firerock_1w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89083"/>
            <a:ext cx="4914900" cy="321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Intrusive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u="sng" dirty="0" smtClean="0"/>
              <a:t>within</a:t>
            </a:r>
            <a:r>
              <a:rPr lang="en-US" dirty="0" smtClean="0"/>
              <a:t> the Earth’s surface from cooling </a:t>
            </a:r>
            <a:r>
              <a:rPr lang="en-US" dirty="0"/>
              <a:t>&amp;</a:t>
            </a:r>
            <a:r>
              <a:rPr lang="en-US" dirty="0" smtClean="0"/>
              <a:t> hardening magma.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u="sng" dirty="0" smtClean="0"/>
              <a:t>larger</a:t>
            </a:r>
            <a:r>
              <a:rPr lang="en-US" dirty="0" smtClean="0"/>
              <a:t> grain sizes because the rock cooled </a:t>
            </a:r>
            <a:r>
              <a:rPr lang="en-US" u="sng" dirty="0" smtClean="0"/>
              <a:t>slowly</a:t>
            </a:r>
            <a:r>
              <a:rPr lang="en-US" dirty="0" smtClean="0"/>
              <a:t> allowing the grains to form.</a:t>
            </a:r>
            <a:endParaRPr lang="en-US" dirty="0"/>
          </a:p>
        </p:txBody>
      </p:sp>
      <p:pic>
        <p:nvPicPr>
          <p:cNvPr id="43010" name="Picture 2" descr="http://www.es.ucl.ac.uk/schools/Glossary/gab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22155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Intrusive </a:t>
            </a:r>
            <a:br>
              <a:rPr lang="en-US" dirty="0" smtClean="0"/>
            </a:br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Monzonite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Gabbro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6082" name="Picture 2" descr="http://www.es.ucl.ac.uk/schools/Glossary/cor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857500" cy="2133601"/>
          </a:xfrm>
          <a:prstGeom prst="rect">
            <a:avLst/>
          </a:prstGeom>
          <a:noFill/>
        </p:spPr>
      </p:pic>
      <p:pic>
        <p:nvPicPr>
          <p:cNvPr id="46084" name="Picture 4" descr="Monzonite Igneous R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2743200" cy="2743200"/>
          </a:xfrm>
          <a:prstGeom prst="rect">
            <a:avLst/>
          </a:prstGeom>
          <a:noFill/>
        </p:spPr>
      </p:pic>
      <p:pic>
        <p:nvPicPr>
          <p:cNvPr id="46086" name="Picture 6" descr="http://www.wpclipart.com/rocks_minerals/G/Gabbro__Igneous_R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612" y="4771380"/>
            <a:ext cx="2714988" cy="1665870"/>
          </a:xfrm>
          <a:prstGeom prst="rect">
            <a:avLst/>
          </a:prstGeom>
          <a:noFill/>
        </p:spPr>
      </p:pic>
      <p:cxnSp>
        <p:nvCxnSpPr>
          <p:cNvPr id="8" name="Elbow Connector 7"/>
          <p:cNvCxnSpPr/>
          <p:nvPr/>
        </p:nvCxnSpPr>
        <p:spPr>
          <a:xfrm>
            <a:off x="2362200" y="1981200"/>
            <a:ext cx="36576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819400" y="3429000"/>
            <a:ext cx="9144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2438400" y="5867400"/>
            <a:ext cx="3733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Extrusive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01000" cy="132556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 from the cooling and hardening of lava on the Earth’s surface.</a:t>
            </a:r>
          </a:p>
        </p:txBody>
      </p:sp>
      <p:pic>
        <p:nvPicPr>
          <p:cNvPr id="47106" name="Picture 2" descr="http://www.answersincreation.org/curriculum/geology/images/Obsi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71800"/>
            <a:ext cx="35052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" y="2859315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Cool </a:t>
            </a:r>
            <a:r>
              <a:rPr lang="en-US" sz="2400" u="sng" dirty="0"/>
              <a:t>quickly</a:t>
            </a:r>
            <a:r>
              <a:rPr lang="en-US" sz="2400" dirty="0"/>
              <a:t>, therefore </a:t>
            </a:r>
          </a:p>
          <a:p>
            <a:pPr marL="411480" lvl="1" indent="0">
              <a:buNone/>
            </a:pPr>
            <a:r>
              <a:rPr lang="en-US" sz="2400" dirty="0"/>
              <a:t>they have very small </a:t>
            </a:r>
          </a:p>
          <a:p>
            <a:pPr marL="411480" lvl="1" indent="0">
              <a:buNone/>
            </a:pPr>
            <a:r>
              <a:rPr lang="en-US" sz="2400" dirty="0"/>
              <a:t>or </a:t>
            </a:r>
            <a:r>
              <a:rPr lang="en-US" sz="2400" u="sng" dirty="0"/>
              <a:t>no</a:t>
            </a:r>
            <a:r>
              <a:rPr lang="en-US" sz="2400" dirty="0"/>
              <a:t> grains.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Extrusive </a:t>
            </a:r>
            <a:br>
              <a:rPr lang="en-US" dirty="0" smtClean="0"/>
            </a:br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Obsidian</a:t>
            </a:r>
          </a:p>
          <a:p>
            <a:endParaRPr lang="en-US" dirty="0" smtClean="0"/>
          </a:p>
          <a:p>
            <a:r>
              <a:rPr lang="en-US" dirty="0" err="1" smtClean="0"/>
              <a:t>Andesite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Basalt</a:t>
            </a:r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8130" name="Picture 2" descr="http://www.es.ucl.ac.uk/schools/Glossary/obsi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00199"/>
            <a:ext cx="2157919" cy="2386405"/>
          </a:xfrm>
          <a:prstGeom prst="rect">
            <a:avLst/>
          </a:prstGeom>
          <a:noFill/>
        </p:spPr>
      </p:pic>
      <p:pic>
        <p:nvPicPr>
          <p:cNvPr id="48134" name="Picture 6" descr="http://www.thudscave.com/petroglyphs/kgrafx/ande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2438400" cy="2097024"/>
          </a:xfrm>
          <a:prstGeom prst="rect">
            <a:avLst/>
          </a:prstGeom>
          <a:noFill/>
        </p:spPr>
      </p:pic>
      <p:pic>
        <p:nvPicPr>
          <p:cNvPr id="48136" name="Picture 8" descr="http://depthome.brooklyn.cuny.edu/geology/core332/images/ba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2292349" cy="2357844"/>
          </a:xfrm>
          <a:prstGeom prst="rect">
            <a:avLst/>
          </a:prstGeom>
          <a:noFill/>
        </p:spPr>
      </p:pic>
      <p:cxnSp>
        <p:nvCxnSpPr>
          <p:cNvPr id="9" name="Elbow Connector 8"/>
          <p:cNvCxnSpPr/>
          <p:nvPr/>
        </p:nvCxnSpPr>
        <p:spPr>
          <a:xfrm>
            <a:off x="2743200" y="1981200"/>
            <a:ext cx="37338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667000" y="2971800"/>
            <a:ext cx="14478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209800" y="4876800"/>
            <a:ext cx="4038600" cy="137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5000"/>
          </a:xfrm>
        </p:spPr>
        <p:txBody>
          <a:bodyPr/>
          <a:lstStyle/>
          <a:p>
            <a:r>
              <a:rPr lang="en-US" dirty="0" smtClean="0"/>
              <a:t>Form through the </a:t>
            </a:r>
            <a:r>
              <a:rPr lang="en-US" u="sng" dirty="0" smtClean="0"/>
              <a:t>compaction</a:t>
            </a:r>
            <a:r>
              <a:rPr lang="en-US" dirty="0" smtClean="0"/>
              <a:t> or </a:t>
            </a:r>
            <a:r>
              <a:rPr lang="en-US" u="sng" dirty="0" smtClean="0"/>
              <a:t>cementation</a:t>
            </a:r>
            <a:r>
              <a:rPr lang="en-US" dirty="0" smtClean="0"/>
              <a:t> of sediments.</a:t>
            </a:r>
            <a:endParaRPr lang="en-US" dirty="0"/>
          </a:p>
        </p:txBody>
      </p:sp>
      <p:pic>
        <p:nvPicPr>
          <p:cNvPr id="63494" name="Picture 6" descr="http://www.pbs.org/wnet/secrets/images/post_pics/sinking_cla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664" y="3276600"/>
            <a:ext cx="4612736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</TotalTime>
  <Words>330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Rockwell</vt:lpstr>
      <vt:lpstr>Wingdings 2</vt:lpstr>
      <vt:lpstr>Arial</vt:lpstr>
      <vt:lpstr>Foundry</vt:lpstr>
      <vt:lpstr>Rocks</vt:lpstr>
      <vt:lpstr>What is a Rock?</vt:lpstr>
      <vt:lpstr>Igneous Rocks</vt:lpstr>
      <vt:lpstr>Cool Facts about Igneous Rocks</vt:lpstr>
      <vt:lpstr>Intrusive Igneous Rocks</vt:lpstr>
      <vt:lpstr>Examples of Intrusive  Igneous Rocks</vt:lpstr>
      <vt:lpstr>Extrusive Igneous Rocks</vt:lpstr>
      <vt:lpstr>Examples of Extrusive  Igneous Rocks</vt:lpstr>
      <vt:lpstr>Sedimentary Rocks</vt:lpstr>
      <vt:lpstr>Sediments</vt:lpstr>
      <vt:lpstr>Compaction</vt:lpstr>
      <vt:lpstr>Cementation</vt:lpstr>
      <vt:lpstr>3 Types of Sedimentary Rocks</vt:lpstr>
      <vt:lpstr>1. Clastic Sedimentary Rocks</vt:lpstr>
      <vt:lpstr>2. Chemical Sedimentary Rocks</vt:lpstr>
      <vt:lpstr>3. Organic Sedimentary Rocks</vt:lpstr>
      <vt:lpstr>Examples of Sedimentary Rocks</vt:lpstr>
      <vt:lpstr>Metamorphic Rocks</vt:lpstr>
      <vt:lpstr>Types of Metamorphic Rocks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Rocks</dc:title>
  <dc:creator>john.schnegg</dc:creator>
  <cp:lastModifiedBy>Anisa Scholes</cp:lastModifiedBy>
  <cp:revision>26</cp:revision>
  <cp:lastPrinted>2015-10-06T17:18:06Z</cp:lastPrinted>
  <dcterms:created xsi:type="dcterms:W3CDTF">2010-03-29T16:33:40Z</dcterms:created>
  <dcterms:modified xsi:type="dcterms:W3CDTF">2016-10-24T16:38:16Z</dcterms:modified>
</cp:coreProperties>
</file>