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D645B9-4474-4C66-84BC-86D1FACBD98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D645B9-4474-4C66-84BC-86D1FACBD98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D645B9-4474-4C66-84BC-86D1FACBD98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9D645B9-4474-4C66-84BC-86D1FACBD98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sktopwallpaper-s.com/17-Cars/-/Bufori_classic_car_-_retro_car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Chemical</a:t>
            </a:r>
            <a:br>
              <a:rPr lang="en-US" dirty="0" smtClean="0"/>
            </a:br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23554" name="Picture 2" descr="http://2.bp.blogspot.com/_hdw9nn_0btM/TBXouCPOuMI/AAAAAAAABLw/SQZ-SGKKFyY/s1600/chemistry+uct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485971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 are </a:t>
            </a:r>
            <a:r>
              <a:rPr lang="en-US" u="sng" dirty="0" smtClean="0"/>
              <a:t>descriptions</a:t>
            </a:r>
            <a:r>
              <a:rPr lang="en-US" dirty="0" smtClean="0"/>
              <a:t> of </a:t>
            </a:r>
            <a:r>
              <a:rPr lang="en-US" u="sng" dirty="0" smtClean="0"/>
              <a:t>matter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are </a:t>
            </a:r>
            <a:r>
              <a:rPr lang="en-US" u="sng" dirty="0" smtClean="0"/>
              <a:t>2</a:t>
            </a:r>
            <a:r>
              <a:rPr lang="en-US" dirty="0" smtClean="0"/>
              <a:t> types of properties…</a:t>
            </a:r>
          </a:p>
        </p:txBody>
      </p:sp>
      <p:pic>
        <p:nvPicPr>
          <p:cNvPr id="27650" name="Picture 2" descr="http://library.thinkquest.org/08aug/01930/graphics/pagegraphics/copper_nug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667000"/>
            <a:ext cx="3448050" cy="3105150"/>
          </a:xfrm>
          <a:prstGeom prst="rect">
            <a:avLst/>
          </a:prstGeom>
          <a:noFill/>
        </p:spPr>
      </p:pic>
      <p:pic>
        <p:nvPicPr>
          <p:cNvPr id="27652" name="Picture 4" descr="http://im.glogster.com/media/10/46/34/44/463444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38100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465136"/>
          </a:xfrm>
        </p:spPr>
        <p:txBody>
          <a:bodyPr/>
          <a:lstStyle/>
          <a:p>
            <a:r>
              <a:rPr lang="en-US" dirty="0" smtClean="0"/>
              <a:t>Physical Properties can be </a:t>
            </a:r>
            <a:r>
              <a:rPr lang="en-US" u="sng" dirty="0" smtClean="0"/>
              <a:t>measured</a:t>
            </a:r>
            <a:r>
              <a:rPr lang="en-US" dirty="0" smtClean="0"/>
              <a:t> or </a:t>
            </a:r>
            <a:r>
              <a:rPr lang="en-US" u="sng" dirty="0" smtClean="0"/>
              <a:t>observed</a:t>
            </a:r>
            <a:r>
              <a:rPr lang="en-US" dirty="0" smtClean="0"/>
              <a:t> without matter changing the substance.</a:t>
            </a:r>
          </a:p>
          <a:p>
            <a:pPr lvl="2"/>
            <a:r>
              <a:rPr lang="en-US" dirty="0" smtClean="0"/>
              <a:t>Color</a:t>
            </a:r>
          </a:p>
          <a:p>
            <a:pPr lvl="2"/>
            <a:r>
              <a:rPr lang="en-US" u="sng" dirty="0" smtClean="0"/>
              <a:t>Odor</a:t>
            </a:r>
          </a:p>
          <a:p>
            <a:pPr lvl="2"/>
            <a:r>
              <a:rPr lang="en-US" dirty="0" smtClean="0"/>
              <a:t>Hardness</a:t>
            </a:r>
          </a:p>
          <a:p>
            <a:pPr lvl="2"/>
            <a:r>
              <a:rPr lang="en-US" dirty="0" smtClean="0"/>
              <a:t>State/Phase – Solid, Liquid, </a:t>
            </a:r>
            <a:r>
              <a:rPr lang="en-US" u="sng" dirty="0" smtClean="0"/>
              <a:t>Gas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Freezing/Boiling point</a:t>
            </a:r>
          </a:p>
          <a:p>
            <a:pPr lvl="2"/>
            <a:r>
              <a:rPr lang="en-US" dirty="0" smtClean="0"/>
              <a:t>Ability to </a:t>
            </a:r>
            <a:r>
              <a:rPr lang="en-US" u="sng" dirty="0" smtClean="0"/>
              <a:t>dissolve</a:t>
            </a:r>
          </a:p>
          <a:p>
            <a:pPr lvl="2"/>
            <a:r>
              <a:rPr lang="en-US" dirty="0" smtClean="0"/>
              <a:t>Ability to </a:t>
            </a:r>
            <a:r>
              <a:rPr lang="en-US" u="sng" dirty="0" smtClean="0"/>
              <a:t>mix</a:t>
            </a:r>
          </a:p>
          <a:p>
            <a:pPr lvl="2"/>
            <a:r>
              <a:rPr lang="en-US" dirty="0" smtClean="0"/>
              <a:t>Ability to conduct </a:t>
            </a:r>
            <a:r>
              <a:rPr lang="en-US" u="sng" dirty="0" smtClean="0"/>
              <a:t>heat</a:t>
            </a:r>
            <a:r>
              <a:rPr lang="en-US" dirty="0" smtClean="0"/>
              <a:t> or </a:t>
            </a:r>
            <a:r>
              <a:rPr lang="en-US" u="sng" dirty="0" smtClean="0"/>
              <a:t>electricity</a:t>
            </a:r>
          </a:p>
          <a:p>
            <a:pPr lvl="2"/>
            <a:r>
              <a:rPr lang="en-US" dirty="0" smtClean="0"/>
              <a:t>Density</a:t>
            </a:r>
          </a:p>
          <a:p>
            <a:pPr marL="530352" lvl="2" indent="0">
              <a:buNone/>
            </a:pPr>
            <a:endParaRPr lang="en-US" dirty="0"/>
          </a:p>
        </p:txBody>
      </p:sp>
      <p:pic>
        <p:nvPicPr>
          <p:cNvPr id="28674" name="Picture 2" descr="http://marshallramsey.com/wp-content/uploads/8ba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2239873" cy="2336030"/>
          </a:xfrm>
          <a:prstGeom prst="rect">
            <a:avLst/>
          </a:prstGeom>
          <a:noFill/>
        </p:spPr>
      </p:pic>
      <p:pic>
        <p:nvPicPr>
          <p:cNvPr id="28676" name="Picture 4" descr="http://t3.gstatic.com/images?q=tbn:ANd9GcSZeSMYEQ7u0EzQoit7LzKw5N5c7yrEg61RhIOvv6Zp-ABYk-KFufQNqehk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693467"/>
            <a:ext cx="2460571" cy="153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List 3 Physical Properties of the following objects: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29700" name="Picture 4" descr="Desktop Wallpaper &gt; Cars &gt; Bufori classic car - retro cars">
            <a:hlinkClick r:id="rId2" tooltip="Bufori classic car - retro car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229100"/>
            <a:ext cx="3505200" cy="2628900"/>
          </a:xfrm>
          <a:prstGeom prst="rect">
            <a:avLst/>
          </a:prstGeom>
          <a:noFill/>
        </p:spPr>
      </p:pic>
      <p:pic>
        <p:nvPicPr>
          <p:cNvPr id="29702" name="Picture 6" descr="http://media.giantbomb.com/uploads/1/13307/1167663-dice_lar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33600"/>
            <a:ext cx="2857500" cy="28575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82" y="2453640"/>
            <a:ext cx="3683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685800"/>
            <a:ext cx="7848599" cy="5769936"/>
          </a:xfrm>
        </p:spPr>
        <p:txBody>
          <a:bodyPr/>
          <a:lstStyle/>
          <a:p>
            <a:r>
              <a:rPr lang="en-US" dirty="0" smtClean="0"/>
              <a:t>Chemical Properties describe the </a:t>
            </a:r>
            <a:r>
              <a:rPr lang="en-US" u="sng" dirty="0" smtClean="0"/>
              <a:t>ability</a:t>
            </a:r>
            <a:r>
              <a:rPr lang="en-US" dirty="0" smtClean="0"/>
              <a:t> of an object to undergo a </a:t>
            </a:r>
            <a:r>
              <a:rPr lang="en-US" u="sng" dirty="0" smtClean="0"/>
              <a:t>specific</a:t>
            </a:r>
            <a:r>
              <a:rPr lang="en-US" dirty="0" smtClean="0"/>
              <a:t> chemical change.</a:t>
            </a:r>
          </a:p>
          <a:p>
            <a:pPr lvl="2"/>
            <a:r>
              <a:rPr lang="en-US" u="sng" dirty="0" smtClean="0"/>
              <a:t>Flammability</a:t>
            </a:r>
          </a:p>
          <a:p>
            <a:pPr lvl="3"/>
            <a:r>
              <a:rPr lang="en-US" dirty="0" smtClean="0"/>
              <a:t>Burns</a:t>
            </a:r>
          </a:p>
          <a:p>
            <a:pPr lvl="3"/>
            <a:r>
              <a:rPr lang="en-US" u="sng" dirty="0" smtClean="0"/>
              <a:t>combusts</a:t>
            </a:r>
          </a:p>
          <a:p>
            <a:pPr lvl="2"/>
            <a:r>
              <a:rPr lang="en-US" dirty="0" smtClean="0"/>
              <a:t>Reactivity</a:t>
            </a:r>
          </a:p>
          <a:p>
            <a:pPr lvl="3"/>
            <a:r>
              <a:rPr lang="en-US" u="sng" dirty="0" smtClean="0"/>
              <a:t>Reacts</a:t>
            </a:r>
            <a:r>
              <a:rPr lang="en-US" dirty="0" smtClean="0"/>
              <a:t> with</a:t>
            </a:r>
            <a:r>
              <a:rPr lang="is-IS" dirty="0" smtClean="0"/>
              <a:t>…</a:t>
            </a:r>
            <a:endParaRPr lang="en-US" dirty="0" smtClean="0"/>
          </a:p>
          <a:p>
            <a:pPr lvl="3"/>
            <a:r>
              <a:rPr lang="en-US" u="sng" dirty="0" smtClean="0"/>
              <a:t>Rusts</a:t>
            </a:r>
          </a:p>
          <a:p>
            <a:pPr lvl="3"/>
            <a:r>
              <a:rPr lang="en-US" u="sng" dirty="0" smtClean="0"/>
              <a:t>Corrodes</a:t>
            </a:r>
          </a:p>
          <a:p>
            <a:pPr lvl="3"/>
            <a:endParaRPr lang="en-US" u="sng" dirty="0" smtClean="0"/>
          </a:p>
          <a:p>
            <a:endParaRPr lang="en-US" dirty="0"/>
          </a:p>
        </p:txBody>
      </p:sp>
      <p:pic>
        <p:nvPicPr>
          <p:cNvPr id="30724" name="Picture 4" descr="http://www.scienceclarified.com/images/uesc_09_img0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901" y="3886200"/>
            <a:ext cx="2122098" cy="2743201"/>
          </a:xfrm>
          <a:prstGeom prst="rect">
            <a:avLst/>
          </a:prstGeom>
          <a:noFill/>
        </p:spPr>
      </p:pic>
      <p:pic>
        <p:nvPicPr>
          <p:cNvPr id="6" name="Picture 4" descr="http://www.ajchemicalllc.net/images/corro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796" y="2309973"/>
            <a:ext cx="1752600" cy="1717548"/>
          </a:xfrm>
          <a:prstGeom prst="rect">
            <a:avLst/>
          </a:prstGeom>
          <a:noFill/>
        </p:spPr>
      </p:pic>
      <p:pic>
        <p:nvPicPr>
          <p:cNvPr id="7" name="Picture 2" descr="http://mobilezonegt.com/graphics1/miscellaneous/Rusting-Barbed-Wire-Waugsberg-1-1024wallpaper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800" y="2362200"/>
            <a:ext cx="2336800" cy="1752600"/>
          </a:xfrm>
          <a:prstGeom prst="rect">
            <a:avLst/>
          </a:prstGeom>
          <a:noFill/>
        </p:spPr>
      </p:pic>
      <p:pic>
        <p:nvPicPr>
          <p:cNvPr id="30722" name="Picture 2" descr="https://asthafrozenviv.files.wordpress.com/2012/05/funny_wallpapers_creative_wallpaper_flame_of_fire_013659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5093" y="4049165"/>
            <a:ext cx="2390006" cy="1911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chemical properties of the following objects.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9627"/>
            <a:ext cx="3886200" cy="2437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248351"/>
            <a:ext cx="36830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2" y="4314742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2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deviantart.com/download/129381292/Hi_Res_Lined_Paper_Texture_by_merileekit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3286664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Indentify the following as either a physical or chemical property of paper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5791200" cy="484632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sz="4500" dirty="0" smtClean="0"/>
              <a:t>Burns</a:t>
            </a:r>
            <a:r>
              <a:rPr lang="en-US" dirty="0" smtClean="0"/>
              <a:t>				</a:t>
            </a:r>
          </a:p>
          <a:p>
            <a:pPr marL="514350" indent="-514350">
              <a:buNone/>
            </a:pPr>
            <a:r>
              <a:rPr lang="en-US" dirty="0" smtClean="0"/>
              <a:t>						Chemical</a:t>
            </a:r>
          </a:p>
          <a:p>
            <a:pPr marL="514350" indent="-514350">
              <a:buNone/>
            </a:pPr>
            <a:r>
              <a:rPr lang="en-US" sz="5100" dirty="0" smtClean="0"/>
              <a:t>Wrinkled</a:t>
            </a:r>
            <a:r>
              <a:rPr lang="en-US" sz="4000" dirty="0" smtClean="0"/>
              <a:t>	</a:t>
            </a:r>
            <a:r>
              <a:rPr lang="en-US" dirty="0" smtClean="0"/>
              <a:t>			</a:t>
            </a:r>
          </a:p>
          <a:p>
            <a:pPr marL="514350" indent="-514350">
              <a:buNone/>
            </a:pPr>
            <a:r>
              <a:rPr lang="en-US" dirty="0" smtClean="0"/>
              <a:t>						Physical</a:t>
            </a:r>
          </a:p>
          <a:p>
            <a:pPr marL="514350" indent="-514350">
              <a:buNone/>
            </a:pPr>
            <a:r>
              <a:rPr lang="en-US" sz="4500" dirty="0" smtClean="0"/>
              <a:t>Rectangle</a:t>
            </a:r>
          </a:p>
          <a:p>
            <a:pPr marL="514350" indent="-514350">
              <a:buNone/>
            </a:pPr>
            <a:r>
              <a:rPr lang="en-US" dirty="0" smtClean="0"/>
              <a:t>						Physical</a:t>
            </a:r>
          </a:p>
          <a:p>
            <a:pPr marL="514350" indent="-514350">
              <a:buNone/>
            </a:pPr>
            <a:r>
              <a:rPr lang="en-US" sz="4500" dirty="0" smtClean="0"/>
              <a:t>Reacts with light</a:t>
            </a:r>
          </a:p>
          <a:p>
            <a:pPr marL="514350" indent="-514350">
              <a:buNone/>
            </a:pPr>
            <a:r>
              <a:rPr lang="en-US" dirty="0" smtClean="0"/>
              <a:t>						Chemical</a:t>
            </a:r>
          </a:p>
          <a:p>
            <a:pPr marL="514350" indent="-514350">
              <a:buNone/>
            </a:pPr>
            <a:r>
              <a:rPr lang="en-US" sz="5100" dirty="0" smtClean="0"/>
              <a:t>Thin</a:t>
            </a:r>
            <a:r>
              <a:rPr lang="en-US" dirty="0" smtClean="0"/>
              <a:t>	</a:t>
            </a:r>
          </a:p>
          <a:p>
            <a:pPr marL="514350" indent="-514350">
              <a:buNone/>
            </a:pPr>
            <a:r>
              <a:rPr lang="en-US" dirty="0" smtClean="0"/>
              <a:t>						Physical</a:t>
            </a:r>
          </a:p>
          <a:p>
            <a:pPr marL="514350" indent="-514350">
              <a:buNone/>
            </a:pPr>
            <a:r>
              <a:rPr lang="en-US" sz="5100" dirty="0" smtClean="0"/>
              <a:t>White	</a:t>
            </a:r>
          </a:p>
          <a:p>
            <a:pPr marL="514350" indent="-514350">
              <a:buNone/>
            </a:pPr>
            <a:r>
              <a:rPr lang="en-US" dirty="0" smtClean="0"/>
              <a:t>						Physical</a:t>
            </a:r>
          </a:p>
          <a:p>
            <a:pPr marL="514350" indent="-514350">
              <a:buNone/>
            </a:pPr>
            <a:r>
              <a:rPr lang="en-US" sz="5100" dirty="0" smtClean="0"/>
              <a:t>Flammable</a:t>
            </a:r>
          </a:p>
          <a:p>
            <a:pPr marL="514350" indent="-514350">
              <a:buNone/>
            </a:pPr>
            <a:r>
              <a:rPr lang="en-US" sz="5100" dirty="0" smtClean="0"/>
              <a:t>		</a:t>
            </a:r>
            <a:r>
              <a:rPr lang="en-US" dirty="0" smtClean="0"/>
              <a:t>				Chemical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279</TotalTime>
  <Words>115</Words>
  <Application>Microsoft Macintosh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Trebuchet MS</vt:lpstr>
      <vt:lpstr>Wingdings</vt:lpstr>
      <vt:lpstr>Wingdings 2</vt:lpstr>
      <vt:lpstr>Opulent</vt:lpstr>
      <vt:lpstr>Physical And Chemical Properties</vt:lpstr>
      <vt:lpstr>Properties</vt:lpstr>
      <vt:lpstr>Physical Properties</vt:lpstr>
      <vt:lpstr>Physical Properties</vt:lpstr>
      <vt:lpstr>Chemical Properties</vt:lpstr>
      <vt:lpstr>Chemical properties </vt:lpstr>
      <vt:lpstr>Indentify the following as either a physical or chemical property of paper</vt:lpstr>
    </vt:vector>
  </TitlesOfParts>
  <Company>Hewlett-Packard Company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Properties</dc:title>
  <dc:creator>Owner</dc:creator>
  <cp:lastModifiedBy>Ryan Scholes</cp:lastModifiedBy>
  <cp:revision>18</cp:revision>
  <dcterms:created xsi:type="dcterms:W3CDTF">2012-09-20T02:26:54Z</dcterms:created>
  <dcterms:modified xsi:type="dcterms:W3CDTF">2016-09-21T15:00:57Z</dcterms:modified>
</cp:coreProperties>
</file>