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631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6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85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05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19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68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4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10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77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5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11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746374" y="-3175"/>
            <a:ext cx="4190999" cy="8007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871243" y="2121693"/>
            <a:ext cx="5851525" cy="2097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600869" y="100805"/>
            <a:ext cx="5851525" cy="6138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319087" y="1752599"/>
            <a:ext cx="8824911" cy="5129212"/>
            <a:chOff x="200" y="1103"/>
            <a:chExt cx="5559" cy="3231"/>
          </a:xfrm>
        </p:grpSpPr>
        <p:sp>
          <p:nvSpPr>
            <p:cNvPr id="28" name="Shape 28"/>
            <p:cNvSpPr/>
            <p:nvPr/>
          </p:nvSpPr>
          <p:spPr>
            <a:xfrm>
              <a:off x="209" y="1103"/>
              <a:ext cx="5550" cy="32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43" y="0"/>
                  </a:moveTo>
                  <a:lnTo>
                    <a:pt x="7200" y="48134"/>
                  </a:lnTo>
                  <a:lnTo>
                    <a:pt x="0" y="48134"/>
                  </a:lnTo>
                  <a:lnTo>
                    <a:pt x="129" y="119776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7243" y="0"/>
                  </a:lnTo>
                  <a:lnTo>
                    <a:pt x="7243" y="0"/>
                  </a:lnTo>
                  <a:close/>
                </a:path>
              </a:pathLst>
            </a:custGeom>
            <a:solidFill>
              <a:schemeClr val="dk1">
                <a:alpha val="3960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528" y="2400"/>
              <a:ext cx="5232" cy="19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200" y="2377"/>
              <a:ext cx="3454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528" y="1103"/>
              <a:ext cx="4894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200" y="2377"/>
              <a:ext cx="29" cy="19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6000" y="119999"/>
                  </a:lnTo>
                  <a:lnTo>
                    <a:pt x="120000" y="22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528" y="1103"/>
              <a:ext cx="28" cy="3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11724" y="14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990600" y="1905000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68687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FE1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19087" y="1828800"/>
            <a:ext cx="8824911" cy="5029200"/>
            <a:chOff x="200" y="1152"/>
            <a:chExt cx="5559" cy="3168"/>
          </a:xfrm>
        </p:grpSpPr>
        <p:sp>
          <p:nvSpPr>
            <p:cNvPr id="7" name="Shape 7"/>
            <p:cNvSpPr/>
            <p:nvPr/>
          </p:nvSpPr>
          <p:spPr>
            <a:xfrm>
              <a:off x="528" y="2909"/>
              <a:ext cx="5232" cy="1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209" y="1152"/>
              <a:ext cx="5550" cy="31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35" y="66818"/>
                  </a:moveTo>
                  <a:lnTo>
                    <a:pt x="0" y="66818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0"/>
                  </a:lnTo>
                  <a:lnTo>
                    <a:pt x="7135" y="0"/>
                  </a:lnTo>
                  <a:lnTo>
                    <a:pt x="7135" y="66818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528" y="2931"/>
              <a:ext cx="5232" cy="1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528" y="1152"/>
              <a:ext cx="4606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528" y="1152"/>
              <a:ext cx="28" cy="17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11724" y="14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526" y="2904"/>
              <a:ext cx="28" cy="1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20000" y="119999"/>
                  </a:lnTo>
                  <a:lnTo>
                    <a:pt x="115862" y="2033"/>
                  </a:lnTo>
                  <a:lnTo>
                    <a:pt x="0" y="0"/>
                  </a:lnTo>
                  <a:lnTo>
                    <a:pt x="0" y="119999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200" y="2904"/>
              <a:ext cx="2879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200" y="2904"/>
              <a:ext cx="29" cy="1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6000" y="119999"/>
                  </a:lnTo>
                  <a:lnTo>
                    <a:pt x="120000" y="22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385174" cy="2117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rgbClr val="15160B"/>
                </a:solidFill>
                <a:latin typeface="Arial Black"/>
                <a:ea typeface="Arial Black"/>
                <a:cs typeface="Arial Black"/>
                <a:sym typeface="Arial Black"/>
              </a:rPr>
              <a:t>Particles in Motion</a:t>
            </a:r>
            <a:br>
              <a:rPr lang="en-US" sz="4400" b="1" i="0" u="none" strike="noStrike" cap="none" dirty="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4400" b="1" i="0" u="none" strike="noStrike" cap="none" dirty="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1" name="Shape 101" descr="C:\Users\joywh\AppData\Local\Microsoft\Windows\INetCache\IE\VG9FOKD7\iceclos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500" y="2591725"/>
            <a:ext cx="4114799" cy="39479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14400" y="1874314"/>
            <a:ext cx="72390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Phases of Matter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i="0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PHASE CHANGES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38200" y="1676399"/>
            <a:ext cx="8007350" cy="502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Melting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– changing from a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solid 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 a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Freezing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– changing from a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to a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Boiling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– changing from a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to a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2800" u="sng" dirty="0" err="1">
                <a:solidFill>
                  <a:schemeClr val="accent4">
                    <a:lumMod val="10000"/>
                  </a:schemeClr>
                </a:solidFill>
              </a:rPr>
              <a:t>Condensating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- changing from a gas to a </a:t>
            </a:r>
            <a:r>
              <a:rPr lang="en-US" sz="2800" u="sng" dirty="0">
                <a:solidFill>
                  <a:schemeClr val="accent4">
                    <a:lumMod val="10000"/>
                  </a:schemeClr>
                </a:solidFill>
              </a:rPr>
              <a:t>liquid</a:t>
            </a:r>
            <a:endParaRPr lang="en-US" sz="2800" b="0" i="0" u="sng" strike="noStrike" cap="none" dirty="0">
              <a:solidFill>
                <a:schemeClr val="accent4">
                  <a:lumMod val="10000"/>
                </a:schemeClr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 descr="C:\Users\joywh\AppData\Local\Microsoft\Windows\INetCache\IE\G2PBT3QK\s4.ice_melt2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4813778"/>
            <a:ext cx="1962149" cy="196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C:\Users\joywh\AppData\Local\Microsoft\Windows\INetCache\IE\VG9FOKD7\BoilingWater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4587673"/>
            <a:ext cx="1765598" cy="215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PHASE CHANGES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41970" y="1877859"/>
            <a:ext cx="6162674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Sublimation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- change from a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to a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best known example is "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dry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ice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", solid CO</a:t>
            </a:r>
            <a:r>
              <a:rPr lang="en-US" sz="3200" b="0" i="0" u="none" strike="noStrike" cap="none" baseline="-25000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Deposition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-when a substance changes directly from a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to a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Example-formation of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frost</a:t>
            </a:r>
          </a:p>
        </p:txBody>
      </p:sp>
      <p:pic>
        <p:nvPicPr>
          <p:cNvPr id="182" name="Shape 182" descr="C:\Users\joywh\AppData\Local\Microsoft\Windows\INetCache\IE\G2PBT3QK\64821131_96e166f05d_z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6" y="3625617"/>
            <a:ext cx="1971675" cy="296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C:\Users\joywh\AppData\Local\Microsoft\Windows\INetCache\IE\NLEA75IE\dry_ice_cube[1]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125" y="16764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44476"/>
            <a:ext cx="6019800" cy="143192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Changes in Density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8305800" cy="4190999"/>
          </a:xfrm>
        </p:spPr>
        <p:txBody>
          <a:bodyPr/>
          <a:lstStyle/>
          <a:p>
            <a:pPr lvl="0"/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Density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is the ratio of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mass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per unit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volume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of a substance.  </a:t>
            </a:r>
          </a:p>
          <a:p>
            <a:pPr lvl="0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mass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means how much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matter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is in the substance </a:t>
            </a:r>
          </a:p>
          <a:p>
            <a:pPr lvl="0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the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volume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is the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space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the matter takes up. </a:t>
            </a:r>
            <a:endParaRPr lang="en-US" dirty="0"/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The more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tightly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packed the particles are in a certain space, the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higher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the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density.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 </a:t>
            </a:r>
          </a:p>
        </p:txBody>
      </p:sp>
      <p:pic>
        <p:nvPicPr>
          <p:cNvPr id="1026" name="Picture 2" descr="C:\Users\joy.white\AppData\Local\Microsoft\Windows\INetCache\IE\J8TEJNQ3\density_box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2576"/>
            <a:ext cx="3761370" cy="13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6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Changes in Density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Almost all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atoms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are more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dense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as solids than a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gas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44196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8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Exception- Ice and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2286000"/>
          </a:xfrm>
        </p:spPr>
        <p:txBody>
          <a:bodyPr/>
          <a:lstStyle/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Because of the way </a:t>
            </a:r>
            <a:r>
              <a:rPr lang="en-US" sz="2800" u="sng" dirty="0">
                <a:solidFill>
                  <a:schemeClr val="accent4">
                    <a:lumMod val="10000"/>
                  </a:schemeClr>
                </a:solidFill>
              </a:rPr>
              <a:t>hydrogen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bonds, when water freezes to ice, it leaves </a:t>
            </a:r>
            <a:r>
              <a:rPr lang="en-US" sz="2800" u="sng" dirty="0">
                <a:solidFill>
                  <a:schemeClr val="accent4">
                    <a:lumMod val="10000"/>
                  </a:schemeClr>
                </a:solidFill>
              </a:rPr>
              <a:t>spaces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between the molecules.</a:t>
            </a: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These spaces make the ice (solid form of water) </a:t>
            </a:r>
            <a:r>
              <a:rPr lang="en-US" sz="2800" u="sng" dirty="0">
                <a:solidFill>
                  <a:schemeClr val="accent4">
                    <a:lumMod val="10000"/>
                  </a:schemeClr>
                </a:solidFill>
              </a:rPr>
              <a:t>less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dense.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5152198" cy="32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Particles in Motion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19050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3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  <a:r>
              <a:rPr lang="en-US" sz="3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is made of tiny </a:t>
            </a:r>
            <a:r>
              <a:rPr lang="en-US" sz="3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particles.</a:t>
            </a:r>
          </a:p>
          <a:p>
            <a:pPr marL="342900" marR="0" lvl="1" indent="-342900" algn="l" rtl="0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These particles are in constant </a:t>
            </a:r>
            <a:r>
              <a:rPr lang="en-US" sz="3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 descr="C:\Users\joywh\AppData\Local\Microsoft\Windows\INetCache\IE\G2PBT3QK\Omethoate-Molecule-3D-balls-by-AHRLS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5946" y="4914900"/>
            <a:ext cx="2497615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C:\Users\joywh\AppData\Local\Microsoft\Windows\INetCache\IE\G2PBT3QK\Sucrose_molecule.svg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3607"/>
            <a:ext cx="3418187" cy="2491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C:\Users\joywh\AppData\Local\Microsoft\Windows\INetCache\IE\G2PBT3QK\Omethoate-Molecule-3D-balls-by-AHRLS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151106" y="3666092"/>
            <a:ext cx="2497615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C:\Users\joywh\AppData\Local\Microsoft\Windows\INetCache\IE\G2PBT3QK\Sucrose_molecule.svg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744639">
            <a:off x="5569145" y="3336008"/>
            <a:ext cx="2133599" cy="155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Particles in Motion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153399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40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-US" sz="40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in motion of particles </a:t>
            </a: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r>
              <a:rPr lang="en-US" sz="40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all forms of matter to have different </a:t>
            </a: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phases</a:t>
            </a:r>
            <a:r>
              <a:rPr lang="en-US" sz="40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3809998"/>
            <a:ext cx="4419599" cy="294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PHASES OF MATTER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40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Phases (States) of Matter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40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</a:p>
          <a:p>
            <a:pPr marL="742950" marR="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40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580840"/>
            <a:ext cx="3124199" cy="401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953000" y="6521450"/>
            <a:ext cx="4038599" cy="3365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http://www.plasmas.org/E-4phases2.jpg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SOLIDS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7822140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Particles are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tightly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packed, close together and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barely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moving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Definite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because particles are packed close</a:t>
            </a:r>
          </a:p>
        </p:txBody>
      </p:sp>
      <p:pic>
        <p:nvPicPr>
          <p:cNvPr id="134" name="Shape 134" descr="C:\Users\joywh\AppData\Local\Microsoft\Windows\INetCache\IE\VG9FOKD7\ionico%20ClNa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834" y="3890009"/>
            <a:ext cx="2640540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C:\Users\joywh\AppData\Local\Microsoft\Windows\INetCache\IE\26B09MS4\Solid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4899660"/>
            <a:ext cx="3013363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LIQUIDS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38200" y="17526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Particles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slowly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one another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definite </a:t>
            </a:r>
            <a:r>
              <a:rPr lang="en-US" sz="36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r>
              <a:rPr lang="en-US" sz="36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but do have a definite volume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762" y="4626039"/>
            <a:ext cx="2819400" cy="165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905000" y="6324600"/>
            <a:ext cx="4267199" cy="366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chemed.chem.purdue.edu/.../graphics </a:t>
            </a:r>
          </a:p>
        </p:txBody>
      </p:sp>
      <p:pic>
        <p:nvPicPr>
          <p:cNvPr id="144" name="Shape 144" descr="C:\Users\joywh\AppData\Local\Microsoft\Windows\INetCache\IE\G2PBT3QK\Teilchenmodell_Flüssigkeit.svg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2700" y="4293096"/>
            <a:ext cx="2971799" cy="203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GASES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Particles are very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far</a:t>
            </a:r>
            <a:r>
              <a:rPr lang="en-US" sz="3200" b="0" i="0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apart 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 move very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definite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definite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3804166"/>
            <a:ext cx="2628899" cy="2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320979" y="6433066"/>
            <a:ext cx="88011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http://www.phy.cuhk.edu.hk/contextual/heat/tep/trans/kinetic_theory.gif</a:t>
            </a:r>
          </a:p>
        </p:txBody>
      </p:sp>
      <p:pic>
        <p:nvPicPr>
          <p:cNvPr id="153" name="Shape 153" descr="C:\Users\joywh\AppData\Local\Microsoft\Windows\INetCache\IE\G2PBT3QK\300px-Teilchenmodell_Gas.svg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650" y="4381500"/>
            <a:ext cx="2857499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67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67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67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39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6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3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PLASMA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869315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are extremely far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apart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extremely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Basically,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is a hot gas that gives off </a:t>
            </a:r>
            <a:r>
              <a:rPr lang="en-US" sz="32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Examples </a:t>
            </a: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neon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signs, stars, 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lightning</a:t>
            </a: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and halogen lights in 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</a:p>
        </p:txBody>
      </p:sp>
      <p:pic>
        <p:nvPicPr>
          <p:cNvPr id="160" name="Shape 160" descr="C:\Users\joywh\AppData\Local\Microsoft\Windows\INetCache\IE\VG9FOKD7\Plasma_globe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459" y="3733800"/>
            <a:ext cx="2364926" cy="245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joywh\AppData\Local\Microsoft\Windows\INetCache\IE\NLEA75IE\Animacion_metallica_ridelightning_v2-1--copia-1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2400"/>
            <a:ext cx="1600199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14400"/>
            <a:ext cx="8724725" cy="476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304800" y="6211669"/>
            <a:ext cx="88391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www.mrzimmerman.org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/New%20Folder/HW/STUDY%20GUIDE%20for%20Prop%20of%20Matter.htm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{8A0AAEED-D496-8046-9325-C06D9F035801}tf10001069</Template>
  <TotalTime>402</TotalTime>
  <Words>395</Words>
  <Application>Microsoft Macintosh PowerPoint</Application>
  <PresentationFormat>On-screen Show (4:3)</PresentationFormat>
  <Paragraphs>53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Comic Sans MS</vt:lpstr>
      <vt:lpstr>Noto Sans Symbols</vt:lpstr>
      <vt:lpstr>Glass Layers</vt:lpstr>
      <vt:lpstr>Particles in Motion </vt:lpstr>
      <vt:lpstr>Particles in Motion</vt:lpstr>
      <vt:lpstr>Particles in Motion</vt:lpstr>
      <vt:lpstr>PHASES OF MATTER</vt:lpstr>
      <vt:lpstr>SOLIDS</vt:lpstr>
      <vt:lpstr>LIQUIDS</vt:lpstr>
      <vt:lpstr>GASES</vt:lpstr>
      <vt:lpstr>PLASMA</vt:lpstr>
      <vt:lpstr>PowerPoint Presentation</vt:lpstr>
      <vt:lpstr>PHASE CHANGES</vt:lpstr>
      <vt:lpstr>PHASE CHANGES</vt:lpstr>
      <vt:lpstr>Changes in Density</vt:lpstr>
      <vt:lpstr>Changes in Density</vt:lpstr>
      <vt:lpstr>Exception- Ice and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Particles in Motion </dc:title>
  <cp:lastModifiedBy>Anisa Scholes</cp:lastModifiedBy>
  <cp:revision>12</cp:revision>
  <dcterms:modified xsi:type="dcterms:W3CDTF">2019-10-01T23:59:36Z</dcterms:modified>
</cp:coreProperties>
</file>