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271" y="1380068"/>
            <a:ext cx="9523752" cy="1883993"/>
          </a:xfrm>
        </p:spPr>
        <p:txBody>
          <a:bodyPr>
            <a:noAutofit/>
          </a:bodyPr>
          <a:lstStyle/>
          <a:p>
            <a:r>
              <a:rPr lang="en-US" sz="8800" dirty="0" smtClean="0"/>
              <a:t>Atoms &amp; Molecules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1682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Atoms- the building blocks of </a:t>
            </a:r>
            <a:r>
              <a:rPr lang="en-US" u="sng" dirty="0" smtClean="0"/>
              <a:t>matter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623" y="2438399"/>
            <a:ext cx="5184101" cy="3685032"/>
          </a:xfrm>
        </p:spPr>
      </p:pic>
    </p:spTree>
    <p:extLst>
      <p:ext uri="{BB962C8B-B14F-4D97-AF65-F5344CB8AC3E}">
        <p14:creationId xmlns:p14="http://schemas.microsoft.com/office/powerpoint/2010/main" val="88550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914400"/>
          </a:xfrm>
        </p:spPr>
        <p:txBody>
          <a:bodyPr/>
          <a:lstStyle/>
          <a:p>
            <a:r>
              <a:rPr lang="en-US" dirty="0" smtClean="0"/>
              <a:t>Parts of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34" y="778933"/>
            <a:ext cx="11029244" cy="2889955"/>
          </a:xfrm>
        </p:spPr>
        <p:txBody>
          <a:bodyPr>
            <a:noAutofit/>
          </a:bodyPr>
          <a:lstStyle/>
          <a:p>
            <a:r>
              <a:rPr lang="en-US" sz="4400" dirty="0" smtClean="0"/>
              <a:t>Nucleus- </a:t>
            </a:r>
            <a:r>
              <a:rPr lang="en-US" sz="4400" u="sng" dirty="0" smtClean="0"/>
              <a:t>center</a:t>
            </a:r>
            <a:r>
              <a:rPr lang="en-US" sz="4400" dirty="0" smtClean="0"/>
              <a:t> of atom</a:t>
            </a:r>
          </a:p>
          <a:p>
            <a:pPr lvl="1"/>
            <a:r>
              <a:rPr lang="en-US" sz="3200" dirty="0" smtClean="0"/>
              <a:t>Protons- </a:t>
            </a:r>
            <a:r>
              <a:rPr lang="en-US" sz="3200" u="sng" dirty="0"/>
              <a:t>positive</a:t>
            </a:r>
            <a:r>
              <a:rPr lang="en-US" sz="3200" dirty="0"/>
              <a:t> charge (+)</a:t>
            </a:r>
          </a:p>
          <a:p>
            <a:pPr lvl="1"/>
            <a:r>
              <a:rPr lang="en-US" sz="3200" dirty="0" smtClean="0"/>
              <a:t>Neutrons- </a:t>
            </a:r>
            <a:r>
              <a:rPr lang="en-US" sz="3200" u="sng" dirty="0"/>
              <a:t>neutral</a:t>
            </a:r>
            <a:r>
              <a:rPr lang="en-US" sz="3200" dirty="0"/>
              <a:t> charge (0)</a:t>
            </a:r>
          </a:p>
          <a:p>
            <a:r>
              <a:rPr lang="en-US" sz="3600" dirty="0" smtClean="0"/>
              <a:t>Electrons- </a:t>
            </a:r>
            <a:r>
              <a:rPr lang="en-US" sz="3600" dirty="0"/>
              <a:t>negative charge </a:t>
            </a:r>
            <a:r>
              <a:rPr lang="en-US" sz="3600" dirty="0" smtClean="0"/>
              <a:t>(-), move </a:t>
            </a:r>
            <a:r>
              <a:rPr lang="en-US" sz="3600" u="sng" dirty="0" smtClean="0"/>
              <a:t>around</a:t>
            </a:r>
            <a:r>
              <a:rPr lang="en-US" sz="3600" dirty="0" smtClean="0"/>
              <a:t> the nucleus</a:t>
            </a:r>
            <a:endParaRPr lang="en-US" sz="4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90" y="3904099"/>
            <a:ext cx="5425440" cy="290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812" y="191912"/>
            <a:ext cx="8606913" cy="529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8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62046"/>
            <a:ext cx="10018713" cy="6366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261" y="798653"/>
            <a:ext cx="9628762" cy="1131747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Pure</a:t>
            </a:r>
            <a:r>
              <a:rPr lang="en-US" sz="2800" dirty="0" smtClean="0"/>
              <a:t> Substances- made of only one kind of atom</a:t>
            </a:r>
          </a:p>
          <a:p>
            <a:r>
              <a:rPr lang="en-US" sz="2800" dirty="0" smtClean="0"/>
              <a:t># of Protons = Element on the </a:t>
            </a:r>
            <a:r>
              <a:rPr lang="en-US" sz="2800" u="sng" dirty="0" smtClean="0"/>
              <a:t>periodic</a:t>
            </a:r>
            <a:r>
              <a:rPr lang="en-US" sz="2800" dirty="0" smtClean="0"/>
              <a:t> table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847" y="2065866"/>
            <a:ext cx="8554201" cy="470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5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92598"/>
            <a:ext cx="10018713" cy="1226916"/>
          </a:xfrm>
        </p:spPr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1171"/>
            <a:ext cx="10391601" cy="1970696"/>
          </a:xfrm>
        </p:spPr>
        <p:txBody>
          <a:bodyPr>
            <a:noAutofit/>
          </a:bodyPr>
          <a:lstStyle/>
          <a:p>
            <a:r>
              <a:rPr lang="en-US" sz="2800" dirty="0" smtClean="0"/>
              <a:t>Two or </a:t>
            </a:r>
            <a:r>
              <a:rPr lang="en-US" sz="3600" dirty="0" smtClean="0"/>
              <a:t>more</a:t>
            </a:r>
            <a:r>
              <a:rPr lang="en-US" sz="2800" dirty="0" smtClean="0"/>
              <a:t> </a:t>
            </a:r>
            <a:r>
              <a:rPr lang="en-US" sz="2800" u="sng" dirty="0" smtClean="0"/>
              <a:t>atoms</a:t>
            </a:r>
            <a:r>
              <a:rPr lang="en-US" sz="2800" dirty="0" smtClean="0"/>
              <a:t> combined</a:t>
            </a:r>
          </a:p>
          <a:p>
            <a:r>
              <a:rPr lang="en-US" sz="2800" dirty="0" smtClean="0"/>
              <a:t>In a chemical formula, the number of atoms comes a</a:t>
            </a:r>
            <a:r>
              <a:rPr lang="en-US" sz="2800" u="sng" dirty="0" smtClean="0"/>
              <a:t>fter</a:t>
            </a:r>
            <a:r>
              <a:rPr lang="en-US" sz="2800" dirty="0" smtClean="0"/>
              <a:t> the symbol</a:t>
            </a:r>
          </a:p>
          <a:p>
            <a:pPr lvl="1"/>
            <a:r>
              <a:rPr lang="en-US" sz="2400" dirty="0" smtClean="0"/>
              <a:t>Example CO2 is </a:t>
            </a:r>
            <a:r>
              <a:rPr lang="en-US" sz="2400" u="sng" dirty="0" smtClean="0"/>
              <a:t>1</a:t>
            </a:r>
            <a:r>
              <a:rPr lang="en-US" sz="2400" dirty="0" smtClean="0"/>
              <a:t> Carbon atom and </a:t>
            </a:r>
            <a:r>
              <a:rPr lang="en-US" sz="2400" u="sng" dirty="0" smtClean="0"/>
              <a:t>2</a:t>
            </a:r>
            <a:r>
              <a:rPr lang="en-US" sz="2400" dirty="0" smtClean="0"/>
              <a:t> Oxygen atoms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360" y="3240912"/>
            <a:ext cx="6975545" cy="291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2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59645"/>
            <a:ext cx="10018713" cy="118533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Compounds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19201"/>
            <a:ext cx="10018713" cy="8353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Substance made of </a:t>
            </a:r>
            <a:r>
              <a:rPr lang="en-US" sz="2800" dirty="0" smtClean="0"/>
              <a:t>more than one </a:t>
            </a:r>
            <a:r>
              <a:rPr lang="en-US" sz="2800" u="sng" dirty="0" smtClean="0"/>
              <a:t>element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67" y="2054578"/>
            <a:ext cx="9595556" cy="290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0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549</TotalTime>
  <Words>92</Words>
  <Application>Microsoft Macintosh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Atoms &amp; Molecules</vt:lpstr>
      <vt:lpstr>Atoms- the building blocks of matter</vt:lpstr>
      <vt:lpstr>Parts of an Atom</vt:lpstr>
      <vt:lpstr>PowerPoint Presentation</vt:lpstr>
      <vt:lpstr>Elements</vt:lpstr>
      <vt:lpstr>Molecules</vt:lpstr>
      <vt:lpstr>Compounds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&amp; Molecules</dc:title>
  <dc:creator>Ryan Scholes</dc:creator>
  <cp:lastModifiedBy>Anisa Scholes</cp:lastModifiedBy>
  <cp:revision>17</cp:revision>
  <dcterms:created xsi:type="dcterms:W3CDTF">2017-03-07T20:02:45Z</dcterms:created>
  <dcterms:modified xsi:type="dcterms:W3CDTF">2018-09-07T14:06:33Z</dcterms:modified>
</cp:coreProperties>
</file>