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85" r:id="rId3"/>
    <p:sldId id="286" r:id="rId4"/>
    <p:sldId id="287" r:id="rId5"/>
    <p:sldId id="288" r:id="rId6"/>
  </p:sldIdLst>
  <p:sldSz cx="9144000" cy="5143500" type="screen16x9"/>
  <p:notesSz cx="6858000" cy="9144000"/>
  <p:embeddedFontLst>
    <p:embeddedFont>
      <p:font typeface="Berlin Sans FB" panose="020E0602020502020306" pitchFamily="34" charset="77"/>
      <p:regular r:id="rId8"/>
      <p:bold r:id="rId9"/>
    </p:embeddedFont>
    <p:embeddedFont>
      <p:font typeface="Inconsolata" pitchFamily="49" charset="77"/>
      <p:regular r:id="rId10"/>
      <p:bold r:id="rId11"/>
    </p:embeddedFont>
    <p:embeddedFont>
      <p:font typeface="Pangolin" pitchFamily="2" charset="77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D4C46-8631-4511-845A-0F66935C6B77}">
  <a:tblStyle styleId="{33DD4C46-8631-4511-845A-0F66935C6B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6"/>
  </p:normalViewPr>
  <p:slideViewPr>
    <p:cSldViewPr snapToGrid="0" snapToObjects="1">
      <p:cViewPr varScale="1">
        <p:scale>
          <a:sx n="120" d="100"/>
          <a:sy n="120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20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Natural Vs. Synthetic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4FA0A-DCE3-6840-8B59-1C6B7038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922" y="246154"/>
            <a:ext cx="4955700" cy="819900"/>
          </a:xfrm>
        </p:spPr>
        <p:txBody>
          <a:bodyPr/>
          <a:lstStyle/>
          <a:p>
            <a:pPr marL="38100" indent="0">
              <a:buNone/>
            </a:pPr>
            <a:r>
              <a:rPr lang="en-US" sz="4400" dirty="0"/>
              <a:t>Natural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3229E3-29EC-F94B-A8CF-8FB7A33959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8318F-E194-B542-A09E-53EE709143DC}"/>
              </a:ext>
            </a:extLst>
          </p:cNvPr>
          <p:cNvSpPr txBox="1"/>
          <p:nvPr/>
        </p:nvSpPr>
        <p:spPr>
          <a:xfrm>
            <a:off x="1040870" y="1002540"/>
            <a:ext cx="559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We have to: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D4D21-54B4-DA40-B2E4-B7C758B219C5}"/>
              </a:ext>
            </a:extLst>
          </p:cNvPr>
          <p:cNvSpPr txBox="1"/>
          <p:nvPr/>
        </p:nvSpPr>
        <p:spPr>
          <a:xfrm>
            <a:off x="6705600" y="656104"/>
            <a:ext cx="2010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rlin Sans FB" panose="020E0602020502020306" pitchFamily="34" charset="77"/>
              </a:rPr>
              <a:t>Found in </a:t>
            </a:r>
            <a:r>
              <a:rPr lang="en-US" sz="4000" u="sng" dirty="0">
                <a:latin typeface="Berlin Sans FB" panose="020E0602020502020306" pitchFamily="34" charset="77"/>
              </a:rPr>
              <a:t>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50C0-9D3A-C842-AF5C-E5E3D6ABE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2" r="1912"/>
          <a:stretch/>
        </p:blipFill>
        <p:spPr>
          <a:xfrm>
            <a:off x="646545" y="2919231"/>
            <a:ext cx="2525965" cy="1493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57F24-AEA2-094E-B5A2-E92ACCA0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1"/>
          <a:stretch/>
        </p:blipFill>
        <p:spPr>
          <a:xfrm>
            <a:off x="3279989" y="2919231"/>
            <a:ext cx="2613133" cy="149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10885C-3351-FF4A-B66C-06F80FAC4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92" y="2906602"/>
            <a:ext cx="2613133" cy="1493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CF2919-36B2-A84E-AB08-7704752DE503}"/>
              </a:ext>
            </a:extLst>
          </p:cNvPr>
          <p:cNvSpPr txBox="1"/>
          <p:nvPr/>
        </p:nvSpPr>
        <p:spPr>
          <a:xfrm>
            <a:off x="774875" y="1425037"/>
            <a:ext cx="559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	Dig them out of the </a:t>
            </a:r>
            <a:r>
              <a:rPr lang="en-US" sz="2800" u="sng" dirty="0">
                <a:latin typeface="Berlin Sans FB" panose="020E0602020502020306" pitchFamily="34" charset="77"/>
                <a:cs typeface="Calibri" panose="020F0502020204030204" pitchFamily="34" charset="0"/>
              </a:rPr>
              <a:t>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AEA08-13C5-0949-9EF4-AEFF7DD0861C}"/>
              </a:ext>
            </a:extLst>
          </p:cNvPr>
          <p:cNvSpPr txBox="1"/>
          <p:nvPr/>
        </p:nvSpPr>
        <p:spPr>
          <a:xfrm>
            <a:off x="774875" y="1831843"/>
            <a:ext cx="559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	</a:t>
            </a:r>
            <a:r>
              <a:rPr lang="en-US" sz="2800" u="sng" dirty="0">
                <a:latin typeface="Berlin Sans FB" panose="020E0602020502020306" pitchFamily="34" charset="77"/>
                <a:cs typeface="Calibri" panose="020F0502020204030204" pitchFamily="34" charset="0"/>
              </a:rPr>
              <a:t>Grow</a:t>
            </a: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50D442-6182-134A-A475-254DE4DB0160}"/>
              </a:ext>
            </a:extLst>
          </p:cNvPr>
          <p:cNvSpPr txBox="1"/>
          <p:nvPr/>
        </p:nvSpPr>
        <p:spPr>
          <a:xfrm>
            <a:off x="784111" y="2261501"/>
            <a:ext cx="5597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	Take them from </a:t>
            </a:r>
            <a:r>
              <a:rPr lang="en-US" sz="2800" u="sng" dirty="0">
                <a:latin typeface="Berlin Sans FB" panose="020E0602020502020306" pitchFamily="34" charset="77"/>
                <a:cs typeface="Calibri" panose="020F0502020204030204" pitchFamily="34" charset="0"/>
              </a:rPr>
              <a:t>living</a:t>
            </a: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45EB-D111-D14E-951D-A8B82899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75" y="135091"/>
            <a:ext cx="7567800" cy="857400"/>
          </a:xfrm>
        </p:spPr>
        <p:txBody>
          <a:bodyPr/>
          <a:lstStyle/>
          <a:p>
            <a:pPr algn="ctr"/>
            <a:r>
              <a:rPr lang="en-US" dirty="0"/>
              <a:t>Examples of Natural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09179-0574-A146-8038-7A10E0E5B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730" y="895738"/>
            <a:ext cx="2678355" cy="31527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u="sng" dirty="0"/>
              <a:t>Wood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Leather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Oil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Coal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120D8-50B6-C848-955C-782BFD1CF0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C10D6F-0346-1243-B841-D30B5C76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65" b="22701"/>
          <a:stretch/>
        </p:blipFill>
        <p:spPr>
          <a:xfrm>
            <a:off x="2044276" y="1095062"/>
            <a:ext cx="1272057" cy="65807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5CC4E4-9489-1842-8C37-003836AFF137}"/>
              </a:ext>
            </a:extLst>
          </p:cNvPr>
          <p:cNvSpPr txBox="1">
            <a:spLocks/>
          </p:cNvSpPr>
          <p:nvPr/>
        </p:nvSpPr>
        <p:spPr>
          <a:xfrm>
            <a:off x="4478553" y="895647"/>
            <a:ext cx="24393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u="sng" dirty="0"/>
              <a:t>Cotton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Silk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Metals</a:t>
            </a:r>
          </a:p>
          <a:p>
            <a:pPr>
              <a:lnSpc>
                <a:spcPct val="200000"/>
              </a:lnSpc>
            </a:pPr>
            <a:r>
              <a:rPr lang="en-US" sz="2800" u="sng" dirty="0"/>
              <a:t>Sand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486F79-3C1C-8246-A991-2A86840E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06"/>
          <a:stretch/>
        </p:blipFill>
        <p:spPr>
          <a:xfrm>
            <a:off x="3390405" y="934039"/>
            <a:ext cx="1014075" cy="658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844036-C4FD-C344-A929-5E0D34D8E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24" r="14444"/>
          <a:stretch/>
        </p:blipFill>
        <p:spPr>
          <a:xfrm>
            <a:off x="2469751" y="1724630"/>
            <a:ext cx="785568" cy="10951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E47FAA-E11C-B44C-BCC0-5E558CF215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34" r="16888"/>
          <a:stretch/>
        </p:blipFill>
        <p:spPr>
          <a:xfrm>
            <a:off x="3374925" y="1718115"/>
            <a:ext cx="1065282" cy="1014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2E840E-E073-E640-92FE-0D2EA402A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802" y="2526573"/>
            <a:ext cx="698689" cy="125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906A7C-5B6D-8E41-8FAB-91C64F479F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84" t="27700" r="6434" b="11005"/>
          <a:stretch/>
        </p:blipFill>
        <p:spPr>
          <a:xfrm>
            <a:off x="2844935" y="2693004"/>
            <a:ext cx="1001389" cy="945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990BA6-BB20-614F-AF77-9E1DCFEB37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304" y="3734188"/>
            <a:ext cx="934623" cy="7009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C4D6DA-74D6-D343-B624-33C4DA41CD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77" r="24874"/>
          <a:stretch/>
        </p:blipFill>
        <p:spPr>
          <a:xfrm>
            <a:off x="3218676" y="3672056"/>
            <a:ext cx="1065283" cy="857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D75E7A-6857-5E46-BB56-D80DB3063A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2206" y="922635"/>
            <a:ext cx="1726041" cy="795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D33A19-F203-4147-84F4-7F9BF87518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3353" y="1788879"/>
            <a:ext cx="1229094" cy="7374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15002B-1E4B-C24A-B89A-1F454E86A7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4096" y="1780035"/>
            <a:ext cx="1452337" cy="965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9D3C25-724C-734F-9516-2C2D204FAA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4581" y="2693004"/>
            <a:ext cx="1485501" cy="846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56719C-695B-504A-94CB-A01497F8D5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0834" y="2986432"/>
            <a:ext cx="1304847" cy="8076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7F62CD-2D74-D146-A39A-95F2DA63F0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7936" y="3625681"/>
            <a:ext cx="1632146" cy="9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641591-1F09-4240-BE6F-8405501A9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055" y="334589"/>
            <a:ext cx="4955700" cy="819900"/>
          </a:xfrm>
        </p:spPr>
        <p:txBody>
          <a:bodyPr/>
          <a:lstStyle/>
          <a:p>
            <a:pPr marL="38100" indent="0">
              <a:buNone/>
            </a:pPr>
            <a:r>
              <a:rPr lang="en-US" sz="4400" dirty="0"/>
              <a:t>Synthetic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2FB68-3122-2A45-BD72-5EBAAB9FB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2193C-1973-9F45-B34E-304A139B456D}"/>
              </a:ext>
            </a:extLst>
          </p:cNvPr>
          <p:cNvSpPr txBox="1"/>
          <p:nvPr/>
        </p:nvSpPr>
        <p:spPr>
          <a:xfrm>
            <a:off x="6705600" y="985713"/>
            <a:ext cx="2010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Berlin Sans FB" panose="020E0602020502020306" pitchFamily="34" charset="77"/>
              </a:rPr>
              <a:t>Man</a:t>
            </a:r>
            <a:r>
              <a:rPr lang="en-US" sz="4000" dirty="0">
                <a:latin typeface="Berlin Sans FB" panose="020E0602020502020306" pitchFamily="34" charset="77"/>
              </a:rPr>
              <a:t>-Made</a:t>
            </a:r>
            <a:endParaRPr lang="en-US" sz="4000" u="sng" dirty="0">
              <a:latin typeface="Berlin Sans FB" panose="020E0602020502020306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E8FBB-0CFA-0E4E-AD9E-638C29561826}"/>
              </a:ext>
            </a:extLst>
          </p:cNvPr>
          <p:cNvSpPr txBox="1"/>
          <p:nvPr/>
        </p:nvSpPr>
        <p:spPr>
          <a:xfrm>
            <a:off x="757370" y="1278987"/>
            <a:ext cx="559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Natural substance </a:t>
            </a:r>
            <a:r>
              <a:rPr lang="en-US" sz="2800" u="sng" dirty="0">
                <a:latin typeface="Berlin Sans FB" panose="020E0602020502020306" pitchFamily="34" charset="77"/>
                <a:cs typeface="Calibri" panose="020F0502020204030204" pitchFamily="34" charset="0"/>
              </a:rPr>
              <a:t>changed</a:t>
            </a:r>
            <a:r>
              <a:rPr lang="en-US" sz="2800" dirty="0">
                <a:latin typeface="Berlin Sans FB" panose="020E0602020502020306" pitchFamily="34" charset="77"/>
                <a:cs typeface="Calibri" panose="020F0502020204030204" pitchFamily="34" charset="0"/>
              </a:rPr>
              <a:t> by man.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27995-743A-2447-A0D1-007C32EB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9" y="2004352"/>
            <a:ext cx="1838295" cy="1336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B7022F-0B1C-CE4A-AC79-10F2DBD5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9" r="12748"/>
          <a:stretch/>
        </p:blipFill>
        <p:spPr>
          <a:xfrm>
            <a:off x="3057665" y="2004352"/>
            <a:ext cx="1514336" cy="1340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D1606-257E-DE47-8EB7-BD0B250F5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42" r="13234"/>
          <a:stretch/>
        </p:blipFill>
        <p:spPr>
          <a:xfrm>
            <a:off x="5135526" y="2004352"/>
            <a:ext cx="1658680" cy="1359583"/>
          </a:xfrm>
          <a:prstGeom prst="rect">
            <a:avLst/>
          </a:prstGeom>
        </p:spPr>
      </p:pic>
      <p:pic>
        <p:nvPicPr>
          <p:cNvPr id="13" name="Graphic 12" descr="Add">
            <a:extLst>
              <a:ext uri="{FF2B5EF4-FFF2-40B4-BE49-F238E27FC236}">
                <a16:creationId xmlns:a16="http://schemas.microsoft.com/office/drawing/2014/main" id="{10120904-BC4C-4D4E-AA7C-6199DFFB9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3766" y="2455543"/>
            <a:ext cx="457200" cy="457200"/>
          </a:xfrm>
          <a:prstGeom prst="rect">
            <a:avLst/>
          </a:prstGeom>
        </p:spPr>
      </p:pic>
      <p:pic>
        <p:nvPicPr>
          <p:cNvPr id="15" name="Graphic 14" descr="Circle with left arrow">
            <a:extLst>
              <a:ext uri="{FF2B5EF4-FFF2-40B4-BE49-F238E27FC236}">
                <a16:creationId xmlns:a16="http://schemas.microsoft.com/office/drawing/2014/main" id="{93E0647F-E4D8-2946-8B09-7E6380215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593" y="2309152"/>
            <a:ext cx="786873" cy="7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4FB9-181A-2E4C-A59E-E6AD4548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7" y="145724"/>
            <a:ext cx="7567800" cy="857400"/>
          </a:xfrm>
        </p:spPr>
        <p:txBody>
          <a:bodyPr/>
          <a:lstStyle/>
          <a:p>
            <a:r>
              <a:rPr lang="en-US" dirty="0"/>
              <a:t>Examples of Synthetic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6DFB-A6FD-8D4B-84BB-632AD235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643" y="1299950"/>
            <a:ext cx="5172920" cy="3152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u="sng" dirty="0">
                <a:sym typeface="Wingdings" pitchFamily="2" charset="2"/>
              </a:rPr>
              <a:t>Plastic</a:t>
            </a:r>
            <a:r>
              <a:rPr lang="en-US" sz="3200" dirty="0">
                <a:sym typeface="Wingdings" pitchFamily="2" charset="2"/>
              </a:rPr>
              <a:t> is made from </a:t>
            </a:r>
            <a:r>
              <a:rPr lang="en-US" sz="3200" u="sng" dirty="0">
                <a:sym typeface="Wingdings" pitchFamily="2" charset="2"/>
              </a:rPr>
              <a:t>oil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sym typeface="Wingdings" pitchFamily="2" charset="2"/>
              </a:rPr>
              <a:t>Glass</a:t>
            </a:r>
            <a:r>
              <a:rPr lang="en-US" sz="3200" dirty="0">
                <a:sym typeface="Wingdings" pitchFamily="2" charset="2"/>
              </a:rPr>
              <a:t> is made from </a:t>
            </a:r>
            <a:r>
              <a:rPr lang="en-US" sz="3200" u="sng" dirty="0">
                <a:sym typeface="Wingdings" pitchFamily="2" charset="2"/>
              </a:rPr>
              <a:t>sand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sym typeface="Wingdings" pitchFamily="2" charset="2"/>
              </a:rPr>
              <a:t>Paper</a:t>
            </a:r>
            <a:r>
              <a:rPr lang="en-US" sz="3200" dirty="0">
                <a:sym typeface="Wingdings" pitchFamily="2" charset="2"/>
              </a:rPr>
              <a:t> is made from </a:t>
            </a:r>
            <a:r>
              <a:rPr lang="en-US" sz="3200" u="sng" dirty="0">
                <a:sym typeface="Wingdings" pitchFamily="2" charset="2"/>
              </a:rPr>
              <a:t>wood</a:t>
            </a:r>
          </a:p>
          <a:p>
            <a:pPr>
              <a:lnSpc>
                <a:spcPct val="150000"/>
              </a:lnSpc>
            </a:pPr>
            <a:r>
              <a:rPr lang="en-US" sz="3200" u="sng" dirty="0">
                <a:sym typeface="Wingdings" pitchFamily="2" charset="2"/>
              </a:rPr>
              <a:t>Nylon</a:t>
            </a:r>
            <a:r>
              <a:rPr lang="en-US" sz="3200" dirty="0">
                <a:sym typeface="Wingdings" pitchFamily="2" charset="2"/>
              </a:rPr>
              <a:t> is made from </a:t>
            </a:r>
            <a:r>
              <a:rPr lang="en-US" sz="3200" u="sng" dirty="0">
                <a:sym typeface="Wingdings" pitchFamily="2" charset="2"/>
              </a:rPr>
              <a:t>oil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02976-C15A-B940-B6B4-A1E89E433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9E871-3F4D-3646-857D-FCFB2C38D5B2}"/>
              </a:ext>
            </a:extLst>
          </p:cNvPr>
          <p:cNvSpPr txBox="1"/>
          <p:nvPr/>
        </p:nvSpPr>
        <p:spPr>
          <a:xfrm>
            <a:off x="1637414" y="914400"/>
            <a:ext cx="650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lin Sans FB" panose="020E0602020502020306" pitchFamily="34" charset="77"/>
              </a:rPr>
              <a:t>(and the natural resource they are made from)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4D788-9523-C245-B90E-F63C7A22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43" y="1170636"/>
            <a:ext cx="1617360" cy="908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5EC9A-16C6-2C45-90C8-8E28C273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40" y="1250065"/>
            <a:ext cx="1451344" cy="1088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9F2AF6-AFC5-A145-BF23-4CAD9304B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87" y="2085864"/>
            <a:ext cx="1271772" cy="808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5FFA5A-E47F-CD46-87F8-A3A5A7137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609" y="2085864"/>
            <a:ext cx="1186727" cy="690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41566E-E612-1A4F-8490-43A517AE11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750" b="23097"/>
          <a:stretch/>
        </p:blipFill>
        <p:spPr>
          <a:xfrm>
            <a:off x="6996125" y="2726934"/>
            <a:ext cx="1612018" cy="808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37F068-512D-B949-A094-5DD90EB11C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72" r="13276"/>
          <a:stretch/>
        </p:blipFill>
        <p:spPr>
          <a:xfrm>
            <a:off x="5745671" y="2837529"/>
            <a:ext cx="1271773" cy="7412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328CC4-0162-AB47-A405-DD6BA1C30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267" y="3575004"/>
            <a:ext cx="1492885" cy="8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42F0EB-A776-E442-B700-CAC0E1C2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84" y="3484175"/>
            <a:ext cx="1617360" cy="9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87</Words>
  <Application>Microsoft Macintosh PowerPoint</Application>
  <PresentationFormat>On-screen Show (16:9)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Inconsolata</vt:lpstr>
      <vt:lpstr>Berlin Sans FB</vt:lpstr>
      <vt:lpstr>Pangolin</vt:lpstr>
      <vt:lpstr>Arial</vt:lpstr>
      <vt:lpstr>Jaques template</vt:lpstr>
      <vt:lpstr>Natural Vs. Synthetic</vt:lpstr>
      <vt:lpstr>PowerPoint Presentation</vt:lpstr>
      <vt:lpstr>Examples of Natural Resources</vt:lpstr>
      <vt:lpstr>PowerPoint Presentation</vt:lpstr>
      <vt:lpstr>Examples of Synthetic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Vs. Synthetic</dc:title>
  <cp:lastModifiedBy>Anisa Scholes</cp:lastModifiedBy>
  <cp:revision>13</cp:revision>
  <dcterms:modified xsi:type="dcterms:W3CDTF">2019-11-08T02:40:17Z</dcterms:modified>
</cp:coreProperties>
</file>