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Raleway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738" y="-18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6024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2363054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2363054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b9a0b07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b9a0b07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Infographic for Proposal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guide to starting your infographic</a:t>
            </a:r>
            <a:endParaRPr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Selling your idea</a:t>
            </a:r>
            <a:endParaRPr sz="2400"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An infographic a a visual aide to help share information with words and pictures in an effort to educate, sell, or convince your audience of an idea.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0375" y="418825"/>
            <a:ext cx="1930920" cy="249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1725" y="4462224"/>
            <a:ext cx="1689649" cy="2186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8875" y="0"/>
            <a:ext cx="1879726" cy="274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625" y="2571750"/>
            <a:ext cx="3674475" cy="244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3950" y="2834797"/>
            <a:ext cx="4164952" cy="21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>
            <a:spLocks noGrp="1"/>
          </p:cNvSpPr>
          <p:nvPr>
            <p:ph type="body" idx="4294967295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Go to ‘piktochart.com’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3019500" y="851075"/>
            <a:ext cx="32691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        How to Start Your Infographic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1350" y="2005075"/>
            <a:ext cx="6146700" cy="280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grpSp>
        <p:nvGrpSpPr>
          <p:cNvPr id="99" name="Google Shape;99;p16"/>
          <p:cNvGrpSpPr/>
          <p:nvPr/>
        </p:nvGrpSpPr>
        <p:grpSpPr>
          <a:xfrm>
            <a:off x="6011730" y="712154"/>
            <a:ext cx="3089326" cy="3602467"/>
            <a:chOff x="6033617" y="-1356512"/>
            <a:chExt cx="3089326" cy="3602467"/>
          </a:xfrm>
        </p:grpSpPr>
        <p:pic>
          <p:nvPicPr>
            <p:cNvPr id="100" name="Google Shape;100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33617" y="-1252520"/>
              <a:ext cx="3089326" cy="349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6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039638" y="-1332456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6"/>
            <p:cNvSpPr txBox="1"/>
            <p:nvPr/>
          </p:nvSpPr>
          <p:spPr>
            <a:xfrm>
              <a:off x="6323166" y="-847715"/>
              <a:ext cx="2513100" cy="27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Click on Google to create your account.</a:t>
              </a:r>
              <a:endParaRPr sz="1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03" name="Google Shape;1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002" y="0"/>
            <a:ext cx="55792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2400" b="0"/>
          </a:p>
        </p:txBody>
      </p:sp>
      <p:grpSp>
        <p:nvGrpSpPr>
          <p:cNvPr id="109" name="Google Shape;109;p17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110" name="Google Shape;110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7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7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Remember. If something sounds like common sense, people will ignore it. 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Highlight what is unexpected about </a:t>
              </a:r>
              <a:b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</a:b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your topic.</a:t>
              </a:r>
              <a:endParaRPr sz="1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13" name="Google Shape;11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1718"/>
            <a:ext cx="9144001" cy="5120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8"/>
          <p:cNvGrpSpPr/>
          <p:nvPr/>
        </p:nvGrpSpPr>
        <p:grpSpPr>
          <a:xfrm>
            <a:off x="1338638" y="1945285"/>
            <a:ext cx="2212050" cy="2749451"/>
            <a:chOff x="5781975" y="40138"/>
            <a:chExt cx="2212050" cy="2749451"/>
          </a:xfrm>
        </p:grpSpPr>
        <p:pic>
          <p:nvPicPr>
            <p:cNvPr id="119" name="Google Shape;11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81975" y="28459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8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6249263" y="64194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8"/>
            <p:cNvSpPr txBox="1"/>
            <p:nvPr/>
          </p:nvSpPr>
          <p:spPr>
            <a:xfrm>
              <a:off x="5923500" y="284606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Click “No Thanks’ and then ‘Submit’. </a:t>
              </a:r>
              <a:endParaRPr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22" name="Google Shape;122;p18"/>
          <p:cNvPicPr preferRelativeResize="0"/>
          <p:nvPr/>
        </p:nvPicPr>
        <p:blipFill rotWithShape="1">
          <a:blip r:embed="rId5">
            <a:alphaModFix/>
          </a:blip>
          <a:srcRect r="793"/>
          <a:stretch/>
        </p:blipFill>
        <p:spPr>
          <a:xfrm>
            <a:off x="4837050" y="448425"/>
            <a:ext cx="3925400" cy="38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2. Examples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4294967295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By the end of this section, your audience should be able to visualize: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What is the pain you cure with your solution?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Who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Show them a specific person who would benefit from your solution.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50" y="62000"/>
            <a:ext cx="6523801" cy="50195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6845675" y="288625"/>
            <a:ext cx="1953900" cy="3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On the left side of the screen click on ‘Infographic’ under the templates.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 descr="Screen Shot 2015-11-19 at 11.46.25 PM.png"/>
          <p:cNvPicPr preferRelativeResize="0"/>
          <p:nvPr/>
        </p:nvPicPr>
        <p:blipFill rotWithShape="1">
          <a:blip r:embed="rId3">
            <a:alphaModFix/>
          </a:blip>
          <a:srcRect l="26143" r="26148"/>
          <a:stretch/>
        </p:blipFill>
        <p:spPr>
          <a:xfrm>
            <a:off x="-1" y="0"/>
            <a:ext cx="45672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4832750" y="980400"/>
            <a:ext cx="4033800" cy="31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Meet Alberto.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He recently moved from Spain to a small town in Northern Ireland.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/>
              <a:t>He loved soccer, but feared he had no way to talk to a coach or teammates. </a:t>
            </a:r>
            <a:endParaRPr sz="1800">
              <a:solidFill>
                <a:srgbClr val="000000"/>
              </a:solidFill>
            </a:endParaRPr>
          </a:p>
        </p:txBody>
      </p:sp>
      <p:grpSp>
        <p:nvGrpSpPr>
          <p:cNvPr id="139" name="Google Shape;139;p20"/>
          <p:cNvGrpSpPr/>
          <p:nvPr/>
        </p:nvGrpSpPr>
        <p:grpSpPr>
          <a:xfrm>
            <a:off x="134988" y="2464035"/>
            <a:ext cx="2212050" cy="2537076"/>
            <a:chOff x="6803275" y="395363"/>
            <a:chExt cx="2212050" cy="2537076"/>
          </a:xfrm>
        </p:grpSpPr>
        <p:pic>
          <p:nvPicPr>
            <p:cNvPr id="140" name="Google Shape;140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20" descr="Piece of duct tape sticking a note to the slide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20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Tell the audience about the problem through a </a:t>
              </a:r>
              <a:r>
                <a:rPr lang="en" sz="1200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story</a:t>
              </a: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, ideally a person. </a:t>
              </a:r>
              <a:endParaRPr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43" name="Google Shape;14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7000"/>
            <a:ext cx="9144000" cy="50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subTitle" idx="1"/>
          </p:nvPr>
        </p:nvSpPr>
        <p:spPr>
          <a:xfrm>
            <a:off x="265500" y="653700"/>
            <a:ext cx="4045200" cy="38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i="1">
                <a:solidFill>
                  <a:schemeClr val="lt2"/>
                </a:solidFill>
              </a:rPr>
              <a:t>Use a template that will help you use the requirements for your proposal.</a:t>
            </a:r>
            <a:endParaRPr sz="2400"/>
          </a:p>
        </p:txBody>
      </p:sp>
      <p:sp>
        <p:nvSpPr>
          <p:cNvPr id="149" name="Google Shape;149;p21"/>
          <p:cNvSpPr txBox="1"/>
          <p:nvPr/>
        </p:nvSpPr>
        <p:spPr>
          <a:xfrm>
            <a:off x="283100" y="465497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4672975" y="192425"/>
            <a:ext cx="4296600" cy="4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latin typeface="Lato"/>
                <a:ea typeface="Lato"/>
                <a:cs typeface="Lato"/>
                <a:sym typeface="Lato"/>
              </a:rPr>
              <a:t>Requirements for Infographic Proposal</a:t>
            </a:r>
            <a:endParaRPr sz="1800" b="1" u="sng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City name and </a:t>
            </a:r>
            <a:r>
              <a:rPr lang="en" sz="1800" smtClean="0">
                <a:latin typeface="Lato"/>
                <a:ea typeface="Lato"/>
                <a:cs typeface="Lato"/>
                <a:sym typeface="Lato"/>
              </a:rPr>
              <a:t>location (describe its physical features and climate)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lang="en" sz="1800" dirty="0">
                <a:latin typeface="Lato"/>
                <a:ea typeface="Lato"/>
                <a:cs typeface="Lato"/>
                <a:sym typeface="Lato"/>
              </a:rPr>
              <a:t>City’s importance. Why protect it? What does it contribute to the whole country?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lang="en" sz="1800" dirty="0">
                <a:latin typeface="Lato"/>
                <a:ea typeface="Lato"/>
                <a:cs typeface="Lato"/>
                <a:sym typeface="Lato"/>
              </a:rPr>
              <a:t>What are the natural hazards of your country? What are the causes of the natural hazards?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lang="en" sz="1800" dirty="0">
                <a:latin typeface="Lato"/>
                <a:ea typeface="Lato"/>
                <a:cs typeface="Lato"/>
                <a:sym typeface="Lato"/>
              </a:rPr>
              <a:t>What has been done in other cities to protect them from these natural hazards?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AutoNum type="arabicPeriod"/>
            </a:pPr>
            <a:r>
              <a:rPr lang="en" sz="1800" dirty="0">
                <a:latin typeface="Lato"/>
                <a:ea typeface="Lato"/>
                <a:cs typeface="Lato"/>
                <a:sym typeface="Lato"/>
              </a:rPr>
              <a:t>What technology do you recommend investing in to protect this city?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268</Words>
  <Application>Microsoft Office PowerPoint</Application>
  <PresentationFormat>On-screen Show (16:9)</PresentationFormat>
  <Paragraphs>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Lato</vt:lpstr>
      <vt:lpstr>Raleway</vt:lpstr>
      <vt:lpstr>Swiss</vt:lpstr>
      <vt:lpstr>Infographic for Proposal</vt:lpstr>
      <vt:lpstr>Selling your idea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 for Proposal</dc:title>
  <dc:creator>ryan.miller</dc:creator>
  <cp:lastModifiedBy>ryan miller</cp:lastModifiedBy>
  <cp:revision>2</cp:revision>
  <dcterms:modified xsi:type="dcterms:W3CDTF">2019-12-09T15:14:34Z</dcterms:modified>
</cp:coreProperties>
</file>