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4D34"/>
    <a:srgbClr val="E38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952B9-5381-7149-B52D-D2C9267E57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62EEE5-CF55-6B46-9869-7067A69DA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FFCE21-BCAE-2C42-88AE-B3D98D714ECC}"/>
              </a:ext>
            </a:extLst>
          </p:cNvPr>
          <p:cNvSpPr>
            <a:spLocks noGrp="1"/>
          </p:cNvSpPr>
          <p:nvPr>
            <p:ph type="dt" sz="half" idx="10"/>
          </p:nvPr>
        </p:nvSpPr>
        <p:spPr/>
        <p:txBody>
          <a:bodyPr/>
          <a:lstStyle/>
          <a:p>
            <a:fld id="{2D76D98E-4EA3-004A-AF8B-90EBB42EC26F}" type="datetimeFigureOut">
              <a:rPr lang="en-US" smtClean="0"/>
              <a:t>9/1/19</a:t>
            </a:fld>
            <a:endParaRPr lang="en-US"/>
          </a:p>
        </p:txBody>
      </p:sp>
      <p:sp>
        <p:nvSpPr>
          <p:cNvPr id="5" name="Footer Placeholder 4">
            <a:extLst>
              <a:ext uri="{FF2B5EF4-FFF2-40B4-BE49-F238E27FC236}">
                <a16:creationId xmlns:a16="http://schemas.microsoft.com/office/drawing/2014/main" id="{862C90B9-B108-D146-B585-C05859D54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C90B3-76E7-E442-8FE5-565BC5E263C2}"/>
              </a:ext>
            </a:extLst>
          </p:cNvPr>
          <p:cNvSpPr>
            <a:spLocks noGrp="1"/>
          </p:cNvSpPr>
          <p:nvPr>
            <p:ph type="sldNum" sz="quarter" idx="12"/>
          </p:nvPr>
        </p:nvSpPr>
        <p:spPr/>
        <p:txBody>
          <a:bodyPr/>
          <a:lstStyle/>
          <a:p>
            <a:fld id="{DE70BFED-A4EC-4B4C-8578-DE4622CE957F}" type="slidenum">
              <a:rPr lang="en-US" smtClean="0"/>
              <a:t>‹#›</a:t>
            </a:fld>
            <a:endParaRPr lang="en-US"/>
          </a:p>
        </p:txBody>
      </p:sp>
    </p:spTree>
    <p:extLst>
      <p:ext uri="{BB962C8B-B14F-4D97-AF65-F5344CB8AC3E}">
        <p14:creationId xmlns:p14="http://schemas.microsoft.com/office/powerpoint/2010/main" val="178661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D939-A1CE-FE42-85C8-F8B71C27A9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896BB5-8532-5444-8591-FFD92E10C7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01630-D704-0646-8DFC-9FA37FB66726}"/>
              </a:ext>
            </a:extLst>
          </p:cNvPr>
          <p:cNvSpPr>
            <a:spLocks noGrp="1"/>
          </p:cNvSpPr>
          <p:nvPr>
            <p:ph type="dt" sz="half" idx="10"/>
          </p:nvPr>
        </p:nvSpPr>
        <p:spPr/>
        <p:txBody>
          <a:bodyPr/>
          <a:lstStyle/>
          <a:p>
            <a:fld id="{2D76D98E-4EA3-004A-AF8B-90EBB42EC26F}" type="datetimeFigureOut">
              <a:rPr lang="en-US" smtClean="0"/>
              <a:t>9/1/19</a:t>
            </a:fld>
            <a:endParaRPr lang="en-US"/>
          </a:p>
        </p:txBody>
      </p:sp>
      <p:sp>
        <p:nvSpPr>
          <p:cNvPr id="5" name="Footer Placeholder 4">
            <a:extLst>
              <a:ext uri="{FF2B5EF4-FFF2-40B4-BE49-F238E27FC236}">
                <a16:creationId xmlns:a16="http://schemas.microsoft.com/office/drawing/2014/main" id="{F66E339A-027A-6647-A57F-650CDDAF2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66A2E-55E3-3744-9EC0-6BA3E079DBA1}"/>
              </a:ext>
            </a:extLst>
          </p:cNvPr>
          <p:cNvSpPr>
            <a:spLocks noGrp="1"/>
          </p:cNvSpPr>
          <p:nvPr>
            <p:ph type="sldNum" sz="quarter" idx="12"/>
          </p:nvPr>
        </p:nvSpPr>
        <p:spPr/>
        <p:txBody>
          <a:bodyPr/>
          <a:lstStyle/>
          <a:p>
            <a:fld id="{DE70BFED-A4EC-4B4C-8578-DE4622CE957F}" type="slidenum">
              <a:rPr lang="en-US" smtClean="0"/>
              <a:t>‹#›</a:t>
            </a:fld>
            <a:endParaRPr lang="en-US"/>
          </a:p>
        </p:txBody>
      </p:sp>
    </p:spTree>
    <p:extLst>
      <p:ext uri="{BB962C8B-B14F-4D97-AF65-F5344CB8AC3E}">
        <p14:creationId xmlns:p14="http://schemas.microsoft.com/office/powerpoint/2010/main" val="2075518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9947A4-139B-7F43-9517-5332136064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F57565-4B84-164E-8667-E063512723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FAA76-368F-5546-A35C-9450FEF811DA}"/>
              </a:ext>
            </a:extLst>
          </p:cNvPr>
          <p:cNvSpPr>
            <a:spLocks noGrp="1"/>
          </p:cNvSpPr>
          <p:nvPr>
            <p:ph type="dt" sz="half" idx="10"/>
          </p:nvPr>
        </p:nvSpPr>
        <p:spPr/>
        <p:txBody>
          <a:bodyPr/>
          <a:lstStyle/>
          <a:p>
            <a:fld id="{2D76D98E-4EA3-004A-AF8B-90EBB42EC26F}" type="datetimeFigureOut">
              <a:rPr lang="en-US" smtClean="0"/>
              <a:t>9/1/19</a:t>
            </a:fld>
            <a:endParaRPr lang="en-US"/>
          </a:p>
        </p:txBody>
      </p:sp>
      <p:sp>
        <p:nvSpPr>
          <p:cNvPr id="5" name="Footer Placeholder 4">
            <a:extLst>
              <a:ext uri="{FF2B5EF4-FFF2-40B4-BE49-F238E27FC236}">
                <a16:creationId xmlns:a16="http://schemas.microsoft.com/office/drawing/2014/main" id="{7E8CFB41-7493-3841-85C3-37F15DF03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78E36-8612-184C-8D58-8489D1967887}"/>
              </a:ext>
            </a:extLst>
          </p:cNvPr>
          <p:cNvSpPr>
            <a:spLocks noGrp="1"/>
          </p:cNvSpPr>
          <p:nvPr>
            <p:ph type="sldNum" sz="quarter" idx="12"/>
          </p:nvPr>
        </p:nvSpPr>
        <p:spPr/>
        <p:txBody>
          <a:bodyPr/>
          <a:lstStyle/>
          <a:p>
            <a:fld id="{DE70BFED-A4EC-4B4C-8578-DE4622CE957F}" type="slidenum">
              <a:rPr lang="en-US" smtClean="0"/>
              <a:t>‹#›</a:t>
            </a:fld>
            <a:endParaRPr lang="en-US"/>
          </a:p>
        </p:txBody>
      </p:sp>
    </p:spTree>
    <p:extLst>
      <p:ext uri="{BB962C8B-B14F-4D97-AF65-F5344CB8AC3E}">
        <p14:creationId xmlns:p14="http://schemas.microsoft.com/office/powerpoint/2010/main" val="295158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81CC-A85E-074E-AB25-FC719168F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871157-EB38-6248-AD18-A2C89D8137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51F9FF-10E8-DE47-908A-F5256126A1D7}"/>
              </a:ext>
            </a:extLst>
          </p:cNvPr>
          <p:cNvSpPr>
            <a:spLocks noGrp="1"/>
          </p:cNvSpPr>
          <p:nvPr>
            <p:ph type="dt" sz="half" idx="10"/>
          </p:nvPr>
        </p:nvSpPr>
        <p:spPr/>
        <p:txBody>
          <a:bodyPr/>
          <a:lstStyle/>
          <a:p>
            <a:fld id="{2D76D98E-4EA3-004A-AF8B-90EBB42EC26F}" type="datetimeFigureOut">
              <a:rPr lang="en-US" smtClean="0"/>
              <a:t>9/1/19</a:t>
            </a:fld>
            <a:endParaRPr lang="en-US"/>
          </a:p>
        </p:txBody>
      </p:sp>
      <p:sp>
        <p:nvSpPr>
          <p:cNvPr id="5" name="Footer Placeholder 4">
            <a:extLst>
              <a:ext uri="{FF2B5EF4-FFF2-40B4-BE49-F238E27FC236}">
                <a16:creationId xmlns:a16="http://schemas.microsoft.com/office/drawing/2014/main" id="{9A3BFEB5-78CF-A94C-9AEF-3F2DEA6C1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B9766-944B-BA44-9383-8385BFDA5410}"/>
              </a:ext>
            </a:extLst>
          </p:cNvPr>
          <p:cNvSpPr>
            <a:spLocks noGrp="1"/>
          </p:cNvSpPr>
          <p:nvPr>
            <p:ph type="sldNum" sz="quarter" idx="12"/>
          </p:nvPr>
        </p:nvSpPr>
        <p:spPr/>
        <p:txBody>
          <a:bodyPr/>
          <a:lstStyle/>
          <a:p>
            <a:fld id="{DE70BFED-A4EC-4B4C-8578-DE4622CE957F}" type="slidenum">
              <a:rPr lang="en-US" smtClean="0"/>
              <a:t>‹#›</a:t>
            </a:fld>
            <a:endParaRPr lang="en-US"/>
          </a:p>
        </p:txBody>
      </p:sp>
    </p:spTree>
    <p:extLst>
      <p:ext uri="{BB962C8B-B14F-4D97-AF65-F5344CB8AC3E}">
        <p14:creationId xmlns:p14="http://schemas.microsoft.com/office/powerpoint/2010/main" val="39775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A2B3-7D7C-AB4E-8E8C-FD38F9456F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03A7EC-2594-AE4C-A3C2-9C3DDB8E84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B1795-A331-A54A-B010-049EE326EA22}"/>
              </a:ext>
            </a:extLst>
          </p:cNvPr>
          <p:cNvSpPr>
            <a:spLocks noGrp="1"/>
          </p:cNvSpPr>
          <p:nvPr>
            <p:ph type="dt" sz="half" idx="10"/>
          </p:nvPr>
        </p:nvSpPr>
        <p:spPr/>
        <p:txBody>
          <a:bodyPr/>
          <a:lstStyle/>
          <a:p>
            <a:fld id="{2D76D98E-4EA3-004A-AF8B-90EBB42EC26F}" type="datetimeFigureOut">
              <a:rPr lang="en-US" smtClean="0"/>
              <a:t>9/1/19</a:t>
            </a:fld>
            <a:endParaRPr lang="en-US"/>
          </a:p>
        </p:txBody>
      </p:sp>
      <p:sp>
        <p:nvSpPr>
          <p:cNvPr id="5" name="Footer Placeholder 4">
            <a:extLst>
              <a:ext uri="{FF2B5EF4-FFF2-40B4-BE49-F238E27FC236}">
                <a16:creationId xmlns:a16="http://schemas.microsoft.com/office/drawing/2014/main" id="{2F529612-5138-3447-A95F-B07FE7247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8D715-0E1F-474D-BE7C-13154C7DCFF1}"/>
              </a:ext>
            </a:extLst>
          </p:cNvPr>
          <p:cNvSpPr>
            <a:spLocks noGrp="1"/>
          </p:cNvSpPr>
          <p:nvPr>
            <p:ph type="sldNum" sz="quarter" idx="12"/>
          </p:nvPr>
        </p:nvSpPr>
        <p:spPr/>
        <p:txBody>
          <a:bodyPr/>
          <a:lstStyle/>
          <a:p>
            <a:fld id="{DE70BFED-A4EC-4B4C-8578-DE4622CE957F}" type="slidenum">
              <a:rPr lang="en-US" smtClean="0"/>
              <a:t>‹#›</a:t>
            </a:fld>
            <a:endParaRPr lang="en-US"/>
          </a:p>
        </p:txBody>
      </p:sp>
    </p:spTree>
    <p:extLst>
      <p:ext uri="{BB962C8B-B14F-4D97-AF65-F5344CB8AC3E}">
        <p14:creationId xmlns:p14="http://schemas.microsoft.com/office/powerpoint/2010/main" val="294093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6989-3F5E-F847-A537-683BC9E88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5C9EF2-74CF-7447-ACDF-6F85531818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985627-EBFE-BC49-82DE-3C97637F20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24EAD3-EAB4-DF47-96ED-1933BB68E5A6}"/>
              </a:ext>
            </a:extLst>
          </p:cNvPr>
          <p:cNvSpPr>
            <a:spLocks noGrp="1"/>
          </p:cNvSpPr>
          <p:nvPr>
            <p:ph type="dt" sz="half" idx="10"/>
          </p:nvPr>
        </p:nvSpPr>
        <p:spPr/>
        <p:txBody>
          <a:bodyPr/>
          <a:lstStyle/>
          <a:p>
            <a:fld id="{2D76D98E-4EA3-004A-AF8B-90EBB42EC26F}" type="datetimeFigureOut">
              <a:rPr lang="en-US" smtClean="0"/>
              <a:t>9/1/19</a:t>
            </a:fld>
            <a:endParaRPr lang="en-US"/>
          </a:p>
        </p:txBody>
      </p:sp>
      <p:sp>
        <p:nvSpPr>
          <p:cNvPr id="6" name="Footer Placeholder 5">
            <a:extLst>
              <a:ext uri="{FF2B5EF4-FFF2-40B4-BE49-F238E27FC236}">
                <a16:creationId xmlns:a16="http://schemas.microsoft.com/office/drawing/2014/main" id="{E9C58487-9AC1-FC43-9FA1-2BDBBA35DA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2D4D7-284B-B849-92D9-9C44585262B6}"/>
              </a:ext>
            </a:extLst>
          </p:cNvPr>
          <p:cNvSpPr>
            <a:spLocks noGrp="1"/>
          </p:cNvSpPr>
          <p:nvPr>
            <p:ph type="sldNum" sz="quarter" idx="12"/>
          </p:nvPr>
        </p:nvSpPr>
        <p:spPr/>
        <p:txBody>
          <a:bodyPr/>
          <a:lstStyle/>
          <a:p>
            <a:fld id="{DE70BFED-A4EC-4B4C-8578-DE4622CE957F}" type="slidenum">
              <a:rPr lang="en-US" smtClean="0"/>
              <a:t>‹#›</a:t>
            </a:fld>
            <a:endParaRPr lang="en-US"/>
          </a:p>
        </p:txBody>
      </p:sp>
    </p:spTree>
    <p:extLst>
      <p:ext uri="{BB962C8B-B14F-4D97-AF65-F5344CB8AC3E}">
        <p14:creationId xmlns:p14="http://schemas.microsoft.com/office/powerpoint/2010/main" val="368736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C8DD-48FF-184C-A122-2ED1F7D42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0996A9-A509-5945-BBCE-B9554413E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46A19F-A344-6C40-9109-0D19FCB449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C800EA-B501-5A49-BED7-7D79DD05A2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01F5F0-E926-2D49-B694-D9AB1E642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428377-D65C-8442-B09C-871DC2056C33}"/>
              </a:ext>
            </a:extLst>
          </p:cNvPr>
          <p:cNvSpPr>
            <a:spLocks noGrp="1"/>
          </p:cNvSpPr>
          <p:nvPr>
            <p:ph type="dt" sz="half" idx="10"/>
          </p:nvPr>
        </p:nvSpPr>
        <p:spPr/>
        <p:txBody>
          <a:bodyPr/>
          <a:lstStyle/>
          <a:p>
            <a:fld id="{2D76D98E-4EA3-004A-AF8B-90EBB42EC26F}" type="datetimeFigureOut">
              <a:rPr lang="en-US" smtClean="0"/>
              <a:t>9/1/19</a:t>
            </a:fld>
            <a:endParaRPr lang="en-US"/>
          </a:p>
        </p:txBody>
      </p:sp>
      <p:sp>
        <p:nvSpPr>
          <p:cNvPr id="8" name="Footer Placeholder 7">
            <a:extLst>
              <a:ext uri="{FF2B5EF4-FFF2-40B4-BE49-F238E27FC236}">
                <a16:creationId xmlns:a16="http://schemas.microsoft.com/office/drawing/2014/main" id="{CCF5A55C-76C9-9D4F-A7CD-445206013E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B8235D-2143-244E-B004-04062414FD1F}"/>
              </a:ext>
            </a:extLst>
          </p:cNvPr>
          <p:cNvSpPr>
            <a:spLocks noGrp="1"/>
          </p:cNvSpPr>
          <p:nvPr>
            <p:ph type="sldNum" sz="quarter" idx="12"/>
          </p:nvPr>
        </p:nvSpPr>
        <p:spPr/>
        <p:txBody>
          <a:bodyPr/>
          <a:lstStyle/>
          <a:p>
            <a:fld id="{DE70BFED-A4EC-4B4C-8578-DE4622CE957F}" type="slidenum">
              <a:rPr lang="en-US" smtClean="0"/>
              <a:t>‹#›</a:t>
            </a:fld>
            <a:endParaRPr lang="en-US"/>
          </a:p>
        </p:txBody>
      </p:sp>
    </p:spTree>
    <p:extLst>
      <p:ext uri="{BB962C8B-B14F-4D97-AF65-F5344CB8AC3E}">
        <p14:creationId xmlns:p14="http://schemas.microsoft.com/office/powerpoint/2010/main" val="334343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4A07-8139-0B43-9A84-D3E41992DB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AF0391-8299-DA42-979F-839CB825D089}"/>
              </a:ext>
            </a:extLst>
          </p:cNvPr>
          <p:cNvSpPr>
            <a:spLocks noGrp="1"/>
          </p:cNvSpPr>
          <p:nvPr>
            <p:ph type="dt" sz="half" idx="10"/>
          </p:nvPr>
        </p:nvSpPr>
        <p:spPr/>
        <p:txBody>
          <a:bodyPr/>
          <a:lstStyle/>
          <a:p>
            <a:fld id="{2D76D98E-4EA3-004A-AF8B-90EBB42EC26F}" type="datetimeFigureOut">
              <a:rPr lang="en-US" smtClean="0"/>
              <a:t>9/1/19</a:t>
            </a:fld>
            <a:endParaRPr lang="en-US"/>
          </a:p>
        </p:txBody>
      </p:sp>
      <p:sp>
        <p:nvSpPr>
          <p:cNvPr id="4" name="Footer Placeholder 3">
            <a:extLst>
              <a:ext uri="{FF2B5EF4-FFF2-40B4-BE49-F238E27FC236}">
                <a16:creationId xmlns:a16="http://schemas.microsoft.com/office/drawing/2014/main" id="{D8496214-81E3-B74F-A99F-E97C2EE7B7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FFA03C-2A0A-7240-BDA6-304017197B19}"/>
              </a:ext>
            </a:extLst>
          </p:cNvPr>
          <p:cNvSpPr>
            <a:spLocks noGrp="1"/>
          </p:cNvSpPr>
          <p:nvPr>
            <p:ph type="sldNum" sz="quarter" idx="12"/>
          </p:nvPr>
        </p:nvSpPr>
        <p:spPr/>
        <p:txBody>
          <a:bodyPr/>
          <a:lstStyle/>
          <a:p>
            <a:fld id="{DE70BFED-A4EC-4B4C-8578-DE4622CE957F}" type="slidenum">
              <a:rPr lang="en-US" smtClean="0"/>
              <a:t>‹#›</a:t>
            </a:fld>
            <a:endParaRPr lang="en-US"/>
          </a:p>
        </p:txBody>
      </p:sp>
    </p:spTree>
    <p:extLst>
      <p:ext uri="{BB962C8B-B14F-4D97-AF65-F5344CB8AC3E}">
        <p14:creationId xmlns:p14="http://schemas.microsoft.com/office/powerpoint/2010/main" val="265768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4A5530-74C0-B245-9E60-41B84C98279E}"/>
              </a:ext>
            </a:extLst>
          </p:cNvPr>
          <p:cNvSpPr>
            <a:spLocks noGrp="1"/>
          </p:cNvSpPr>
          <p:nvPr>
            <p:ph type="dt" sz="half" idx="10"/>
          </p:nvPr>
        </p:nvSpPr>
        <p:spPr/>
        <p:txBody>
          <a:bodyPr/>
          <a:lstStyle/>
          <a:p>
            <a:fld id="{2D76D98E-4EA3-004A-AF8B-90EBB42EC26F}" type="datetimeFigureOut">
              <a:rPr lang="en-US" smtClean="0"/>
              <a:t>9/1/19</a:t>
            </a:fld>
            <a:endParaRPr lang="en-US"/>
          </a:p>
        </p:txBody>
      </p:sp>
      <p:sp>
        <p:nvSpPr>
          <p:cNvPr id="3" name="Footer Placeholder 2">
            <a:extLst>
              <a:ext uri="{FF2B5EF4-FFF2-40B4-BE49-F238E27FC236}">
                <a16:creationId xmlns:a16="http://schemas.microsoft.com/office/drawing/2014/main" id="{84138B89-A4A8-0742-BC27-1B59BC88AE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B52FCD-5C8F-1040-B2F4-919C2E2548AD}"/>
              </a:ext>
            </a:extLst>
          </p:cNvPr>
          <p:cNvSpPr>
            <a:spLocks noGrp="1"/>
          </p:cNvSpPr>
          <p:nvPr>
            <p:ph type="sldNum" sz="quarter" idx="12"/>
          </p:nvPr>
        </p:nvSpPr>
        <p:spPr/>
        <p:txBody>
          <a:bodyPr/>
          <a:lstStyle/>
          <a:p>
            <a:fld id="{DE70BFED-A4EC-4B4C-8578-DE4622CE957F}" type="slidenum">
              <a:rPr lang="en-US" smtClean="0"/>
              <a:t>‹#›</a:t>
            </a:fld>
            <a:endParaRPr lang="en-US"/>
          </a:p>
        </p:txBody>
      </p:sp>
    </p:spTree>
    <p:extLst>
      <p:ext uri="{BB962C8B-B14F-4D97-AF65-F5344CB8AC3E}">
        <p14:creationId xmlns:p14="http://schemas.microsoft.com/office/powerpoint/2010/main" val="208350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A772-FB29-D54E-B07A-6E8C6FBCD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1B0AA2-2E39-C842-9767-CC735C9FE5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3414CF-1EA3-5B4B-84D4-389C8BDAD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55209-1455-3741-9C24-FF5BE0355169}"/>
              </a:ext>
            </a:extLst>
          </p:cNvPr>
          <p:cNvSpPr>
            <a:spLocks noGrp="1"/>
          </p:cNvSpPr>
          <p:nvPr>
            <p:ph type="dt" sz="half" idx="10"/>
          </p:nvPr>
        </p:nvSpPr>
        <p:spPr/>
        <p:txBody>
          <a:bodyPr/>
          <a:lstStyle/>
          <a:p>
            <a:fld id="{2D76D98E-4EA3-004A-AF8B-90EBB42EC26F}" type="datetimeFigureOut">
              <a:rPr lang="en-US" smtClean="0"/>
              <a:t>9/1/19</a:t>
            </a:fld>
            <a:endParaRPr lang="en-US"/>
          </a:p>
        </p:txBody>
      </p:sp>
      <p:sp>
        <p:nvSpPr>
          <p:cNvPr id="6" name="Footer Placeholder 5">
            <a:extLst>
              <a:ext uri="{FF2B5EF4-FFF2-40B4-BE49-F238E27FC236}">
                <a16:creationId xmlns:a16="http://schemas.microsoft.com/office/drawing/2014/main" id="{51DC951D-C079-C340-8C2E-2E34C3CA56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64575-7795-6D4A-BC19-48D8BFB2AB90}"/>
              </a:ext>
            </a:extLst>
          </p:cNvPr>
          <p:cNvSpPr>
            <a:spLocks noGrp="1"/>
          </p:cNvSpPr>
          <p:nvPr>
            <p:ph type="sldNum" sz="quarter" idx="12"/>
          </p:nvPr>
        </p:nvSpPr>
        <p:spPr/>
        <p:txBody>
          <a:bodyPr/>
          <a:lstStyle/>
          <a:p>
            <a:fld id="{DE70BFED-A4EC-4B4C-8578-DE4622CE957F}" type="slidenum">
              <a:rPr lang="en-US" smtClean="0"/>
              <a:t>‹#›</a:t>
            </a:fld>
            <a:endParaRPr lang="en-US"/>
          </a:p>
        </p:txBody>
      </p:sp>
    </p:spTree>
    <p:extLst>
      <p:ext uri="{BB962C8B-B14F-4D97-AF65-F5344CB8AC3E}">
        <p14:creationId xmlns:p14="http://schemas.microsoft.com/office/powerpoint/2010/main" val="256165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DED44-AB09-F945-BDCA-BBD17C94A4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774818-24D8-2F4B-A251-86807FF255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C60F18-2D6E-484F-ADEA-DA43B7200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66066-54B1-8E4B-A81B-DEE955CFA7B7}"/>
              </a:ext>
            </a:extLst>
          </p:cNvPr>
          <p:cNvSpPr>
            <a:spLocks noGrp="1"/>
          </p:cNvSpPr>
          <p:nvPr>
            <p:ph type="dt" sz="half" idx="10"/>
          </p:nvPr>
        </p:nvSpPr>
        <p:spPr/>
        <p:txBody>
          <a:bodyPr/>
          <a:lstStyle/>
          <a:p>
            <a:fld id="{2D76D98E-4EA3-004A-AF8B-90EBB42EC26F}" type="datetimeFigureOut">
              <a:rPr lang="en-US" smtClean="0"/>
              <a:t>9/1/19</a:t>
            </a:fld>
            <a:endParaRPr lang="en-US"/>
          </a:p>
        </p:txBody>
      </p:sp>
      <p:sp>
        <p:nvSpPr>
          <p:cNvPr id="6" name="Footer Placeholder 5">
            <a:extLst>
              <a:ext uri="{FF2B5EF4-FFF2-40B4-BE49-F238E27FC236}">
                <a16:creationId xmlns:a16="http://schemas.microsoft.com/office/drawing/2014/main" id="{6E86FA45-6236-A84C-8400-FA02BFD4F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7C60C-4345-EF4C-AF3F-7CD241CE0BE0}"/>
              </a:ext>
            </a:extLst>
          </p:cNvPr>
          <p:cNvSpPr>
            <a:spLocks noGrp="1"/>
          </p:cNvSpPr>
          <p:nvPr>
            <p:ph type="sldNum" sz="quarter" idx="12"/>
          </p:nvPr>
        </p:nvSpPr>
        <p:spPr/>
        <p:txBody>
          <a:bodyPr/>
          <a:lstStyle/>
          <a:p>
            <a:fld id="{DE70BFED-A4EC-4B4C-8578-DE4622CE957F}" type="slidenum">
              <a:rPr lang="en-US" smtClean="0"/>
              <a:t>‹#›</a:t>
            </a:fld>
            <a:endParaRPr lang="en-US"/>
          </a:p>
        </p:txBody>
      </p:sp>
    </p:spTree>
    <p:extLst>
      <p:ext uri="{BB962C8B-B14F-4D97-AF65-F5344CB8AC3E}">
        <p14:creationId xmlns:p14="http://schemas.microsoft.com/office/powerpoint/2010/main" val="2462140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569640-4651-8045-BA7F-6897F7E6D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89F4CB-7596-3243-ACC0-E9951A875C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65513-D677-E741-BF32-E073399A17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6D98E-4EA3-004A-AF8B-90EBB42EC26F}" type="datetimeFigureOut">
              <a:rPr lang="en-US" smtClean="0"/>
              <a:t>9/1/19</a:t>
            </a:fld>
            <a:endParaRPr lang="en-US"/>
          </a:p>
        </p:txBody>
      </p:sp>
      <p:sp>
        <p:nvSpPr>
          <p:cNvPr id="5" name="Footer Placeholder 4">
            <a:extLst>
              <a:ext uri="{FF2B5EF4-FFF2-40B4-BE49-F238E27FC236}">
                <a16:creationId xmlns:a16="http://schemas.microsoft.com/office/drawing/2014/main" id="{B6EA9DAD-5E3C-7149-B296-C9981E42F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117715-C590-4048-BC00-042BD8E3B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0BFED-A4EC-4B4C-8578-DE4622CE957F}" type="slidenum">
              <a:rPr lang="en-US" smtClean="0"/>
              <a:t>‹#›</a:t>
            </a:fld>
            <a:endParaRPr lang="en-US"/>
          </a:p>
        </p:txBody>
      </p:sp>
    </p:spTree>
    <p:extLst>
      <p:ext uri="{BB962C8B-B14F-4D97-AF65-F5344CB8AC3E}">
        <p14:creationId xmlns:p14="http://schemas.microsoft.com/office/powerpoint/2010/main" val="2209537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1AD5-68CA-9641-BD02-4D2CBAC49D33}"/>
              </a:ext>
            </a:extLst>
          </p:cNvPr>
          <p:cNvSpPr>
            <a:spLocks noGrp="1"/>
          </p:cNvSpPr>
          <p:nvPr>
            <p:ph type="title"/>
          </p:nvPr>
        </p:nvSpPr>
        <p:spPr/>
        <p:txBody>
          <a:bodyPr>
            <a:normAutofit/>
          </a:bodyPr>
          <a:lstStyle/>
          <a:p>
            <a:pPr algn="ctr"/>
            <a:r>
              <a:rPr lang="en-US" sz="8800" dirty="0">
                <a:solidFill>
                  <a:srgbClr val="00B0F0"/>
                </a:solidFill>
                <a:latin typeface="Peas &amp; Carrots" panose="02000000000000000000" pitchFamily="2" charset="0"/>
              </a:rPr>
              <a:t>Example- Music</a:t>
            </a:r>
          </a:p>
        </p:txBody>
      </p:sp>
      <p:sp>
        <p:nvSpPr>
          <p:cNvPr id="3" name="Content Placeholder 2">
            <a:extLst>
              <a:ext uri="{FF2B5EF4-FFF2-40B4-BE49-F238E27FC236}">
                <a16:creationId xmlns:a16="http://schemas.microsoft.com/office/drawing/2014/main" id="{BCFA99C3-BE62-884F-9D79-36F930D97D7B}"/>
              </a:ext>
            </a:extLst>
          </p:cNvPr>
          <p:cNvSpPr>
            <a:spLocks noGrp="1"/>
          </p:cNvSpPr>
          <p:nvPr>
            <p:ph idx="1"/>
          </p:nvPr>
        </p:nvSpPr>
        <p:spPr>
          <a:xfrm>
            <a:off x="838200" y="1825625"/>
            <a:ext cx="4945083" cy="4351338"/>
          </a:xfrm>
        </p:spPr>
        <p:txBody>
          <a:bodyPr>
            <a:normAutofit/>
          </a:bodyPr>
          <a:lstStyle/>
          <a:p>
            <a:r>
              <a:rPr lang="en-US" sz="3200" dirty="0"/>
              <a:t>Mrs. </a:t>
            </a:r>
            <a:r>
              <a:rPr lang="en-US" sz="3200" dirty="0" err="1"/>
              <a:t>Kolodziej</a:t>
            </a:r>
            <a:r>
              <a:rPr lang="en-US" sz="3200" dirty="0"/>
              <a:t> wants to see how different types of music will change students' pulse rates.  She plays different types of music at the same volume: country, heavy metal, rap, R&amp;B, pop and classical.</a:t>
            </a:r>
          </a:p>
        </p:txBody>
      </p:sp>
      <p:pic>
        <p:nvPicPr>
          <p:cNvPr id="5" name="Picture 4">
            <a:extLst>
              <a:ext uri="{FF2B5EF4-FFF2-40B4-BE49-F238E27FC236}">
                <a16:creationId xmlns:a16="http://schemas.microsoft.com/office/drawing/2014/main" id="{64E98603-8140-4047-A769-91A197C68A21}"/>
              </a:ext>
            </a:extLst>
          </p:cNvPr>
          <p:cNvPicPr>
            <a:picLocks noChangeAspect="1"/>
          </p:cNvPicPr>
          <p:nvPr/>
        </p:nvPicPr>
        <p:blipFill rotWithShape="1">
          <a:blip r:embed="rId2"/>
          <a:srcRect l="14651" r="15610"/>
          <a:stretch/>
        </p:blipFill>
        <p:spPr>
          <a:xfrm>
            <a:off x="6428509" y="1825625"/>
            <a:ext cx="4603668" cy="4609895"/>
          </a:xfrm>
          <a:prstGeom prst="rect">
            <a:avLst/>
          </a:prstGeom>
        </p:spPr>
      </p:pic>
    </p:spTree>
    <p:extLst>
      <p:ext uri="{BB962C8B-B14F-4D97-AF65-F5344CB8AC3E}">
        <p14:creationId xmlns:p14="http://schemas.microsoft.com/office/powerpoint/2010/main" val="3000548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966AD-DECD-DA43-A270-BCF546024E2F}"/>
              </a:ext>
            </a:extLst>
          </p:cNvPr>
          <p:cNvSpPr>
            <a:spLocks noGrp="1"/>
          </p:cNvSpPr>
          <p:nvPr>
            <p:ph type="title"/>
          </p:nvPr>
        </p:nvSpPr>
        <p:spPr>
          <a:xfrm>
            <a:off x="838200" y="365125"/>
            <a:ext cx="10870870" cy="1325563"/>
          </a:xfrm>
        </p:spPr>
        <p:txBody>
          <a:bodyPr>
            <a:normAutofit/>
          </a:bodyPr>
          <a:lstStyle/>
          <a:p>
            <a:r>
              <a:rPr lang="en-US" sz="8000" dirty="0">
                <a:solidFill>
                  <a:schemeClr val="accent2"/>
                </a:solidFill>
                <a:latin typeface="Peas &amp; Carrots" panose="02000000000000000000" pitchFamily="2" charset="0"/>
              </a:rPr>
              <a:t>Station #9- paper airplanes</a:t>
            </a:r>
          </a:p>
        </p:txBody>
      </p:sp>
      <p:sp>
        <p:nvSpPr>
          <p:cNvPr id="5" name="Content Placeholder 4">
            <a:extLst>
              <a:ext uri="{FF2B5EF4-FFF2-40B4-BE49-F238E27FC236}">
                <a16:creationId xmlns:a16="http://schemas.microsoft.com/office/drawing/2014/main" id="{2B9B7F0B-31CB-7341-B5FA-AB61DECD3E06}"/>
              </a:ext>
            </a:extLst>
          </p:cNvPr>
          <p:cNvSpPr>
            <a:spLocks noGrp="1"/>
          </p:cNvSpPr>
          <p:nvPr>
            <p:ph idx="1"/>
          </p:nvPr>
        </p:nvSpPr>
        <p:spPr>
          <a:xfrm>
            <a:off x="482930" y="1690687"/>
            <a:ext cx="4611583" cy="4486276"/>
          </a:xfrm>
        </p:spPr>
        <p:txBody>
          <a:bodyPr>
            <a:normAutofit/>
          </a:bodyPr>
          <a:lstStyle/>
          <a:p>
            <a:pPr lvl="0"/>
            <a:r>
              <a:rPr lang="en-US" sz="3200" dirty="0"/>
              <a:t>Darius wanted to test how the mass of a paper airplane affected the distance it would fly. Paper clips were added before each test flight. As each paper clip was added, the plane was tested to determine how far it would fly.</a:t>
            </a:r>
            <a:endParaRPr lang="en-US" sz="4000" dirty="0"/>
          </a:p>
        </p:txBody>
      </p:sp>
      <p:pic>
        <p:nvPicPr>
          <p:cNvPr id="7" name="Picture 6">
            <a:extLst>
              <a:ext uri="{FF2B5EF4-FFF2-40B4-BE49-F238E27FC236}">
                <a16:creationId xmlns:a16="http://schemas.microsoft.com/office/drawing/2014/main" id="{ED49D53B-EB45-1144-A937-6C3DF2C7DAFB}"/>
              </a:ext>
            </a:extLst>
          </p:cNvPr>
          <p:cNvPicPr>
            <a:picLocks noChangeAspect="1"/>
          </p:cNvPicPr>
          <p:nvPr/>
        </p:nvPicPr>
        <p:blipFill rotWithShape="1">
          <a:blip r:embed="rId2"/>
          <a:srcRect l="9721" r="13736"/>
          <a:stretch/>
        </p:blipFill>
        <p:spPr>
          <a:xfrm>
            <a:off x="5505998" y="1690686"/>
            <a:ext cx="5989317" cy="4389479"/>
          </a:xfrm>
          <a:prstGeom prst="rect">
            <a:avLst/>
          </a:prstGeom>
        </p:spPr>
      </p:pic>
    </p:spTree>
    <p:extLst>
      <p:ext uri="{BB962C8B-B14F-4D97-AF65-F5344CB8AC3E}">
        <p14:creationId xmlns:p14="http://schemas.microsoft.com/office/powerpoint/2010/main" val="265496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966AD-DECD-DA43-A270-BCF546024E2F}"/>
              </a:ext>
            </a:extLst>
          </p:cNvPr>
          <p:cNvSpPr>
            <a:spLocks noGrp="1"/>
          </p:cNvSpPr>
          <p:nvPr>
            <p:ph type="title"/>
          </p:nvPr>
        </p:nvSpPr>
        <p:spPr/>
        <p:txBody>
          <a:bodyPr>
            <a:normAutofit/>
          </a:bodyPr>
          <a:lstStyle/>
          <a:p>
            <a:r>
              <a:rPr lang="en-US" sz="8000" dirty="0">
                <a:solidFill>
                  <a:srgbClr val="C00000"/>
                </a:solidFill>
                <a:latin typeface="Peas &amp; Carrots" panose="02000000000000000000" pitchFamily="2" charset="0"/>
              </a:rPr>
              <a:t>Station #1- Chicken Farmer</a:t>
            </a:r>
          </a:p>
        </p:txBody>
      </p:sp>
      <p:sp>
        <p:nvSpPr>
          <p:cNvPr id="5" name="Content Placeholder 4">
            <a:extLst>
              <a:ext uri="{FF2B5EF4-FFF2-40B4-BE49-F238E27FC236}">
                <a16:creationId xmlns:a16="http://schemas.microsoft.com/office/drawing/2014/main" id="{2B9B7F0B-31CB-7341-B5FA-AB61DECD3E06}"/>
              </a:ext>
            </a:extLst>
          </p:cNvPr>
          <p:cNvSpPr>
            <a:spLocks noGrp="1"/>
          </p:cNvSpPr>
          <p:nvPr>
            <p:ph idx="1"/>
          </p:nvPr>
        </p:nvSpPr>
        <p:spPr>
          <a:xfrm>
            <a:off x="482930" y="1825625"/>
            <a:ext cx="4754088" cy="4351338"/>
          </a:xfrm>
        </p:spPr>
        <p:txBody>
          <a:bodyPr/>
          <a:lstStyle/>
          <a:p>
            <a:r>
              <a:rPr lang="en-US" sz="3200" dirty="0"/>
              <a:t>A chicken farmer wants to know the impact on giving a growth hormone to his chickens.  One chicken is injected with a growth hormone while another chicken is not injected. Both chickens are weighed after a year.</a:t>
            </a:r>
          </a:p>
          <a:p>
            <a:endParaRPr lang="en-US" dirty="0"/>
          </a:p>
        </p:txBody>
      </p:sp>
      <p:pic>
        <p:nvPicPr>
          <p:cNvPr id="7" name="Picture 6">
            <a:extLst>
              <a:ext uri="{FF2B5EF4-FFF2-40B4-BE49-F238E27FC236}">
                <a16:creationId xmlns:a16="http://schemas.microsoft.com/office/drawing/2014/main" id="{ED49D53B-EB45-1144-A937-6C3DF2C7DAFB}"/>
              </a:ext>
            </a:extLst>
          </p:cNvPr>
          <p:cNvPicPr>
            <a:picLocks noChangeAspect="1"/>
          </p:cNvPicPr>
          <p:nvPr/>
        </p:nvPicPr>
        <p:blipFill rotWithShape="1">
          <a:blip r:embed="rId2"/>
          <a:srcRect t="4822" r="24343"/>
          <a:stretch/>
        </p:blipFill>
        <p:spPr>
          <a:xfrm>
            <a:off x="5605153" y="1860639"/>
            <a:ext cx="6103917" cy="4316324"/>
          </a:xfrm>
          <a:prstGeom prst="rect">
            <a:avLst/>
          </a:prstGeom>
        </p:spPr>
      </p:pic>
    </p:spTree>
    <p:extLst>
      <p:ext uri="{BB962C8B-B14F-4D97-AF65-F5344CB8AC3E}">
        <p14:creationId xmlns:p14="http://schemas.microsoft.com/office/powerpoint/2010/main" val="416982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966AD-DECD-DA43-A270-BCF546024E2F}"/>
              </a:ext>
            </a:extLst>
          </p:cNvPr>
          <p:cNvSpPr>
            <a:spLocks noGrp="1"/>
          </p:cNvSpPr>
          <p:nvPr>
            <p:ph type="title"/>
          </p:nvPr>
        </p:nvSpPr>
        <p:spPr/>
        <p:txBody>
          <a:bodyPr>
            <a:normAutofit/>
          </a:bodyPr>
          <a:lstStyle/>
          <a:p>
            <a:r>
              <a:rPr lang="en-US" sz="8000" dirty="0">
                <a:solidFill>
                  <a:schemeClr val="accent4"/>
                </a:solidFill>
                <a:latin typeface="Peas &amp; Carrots" panose="02000000000000000000" pitchFamily="2" charset="0"/>
              </a:rPr>
              <a:t>Station #2- Bug Repellant</a:t>
            </a:r>
          </a:p>
        </p:txBody>
      </p:sp>
      <p:sp>
        <p:nvSpPr>
          <p:cNvPr id="5" name="Content Placeholder 4">
            <a:extLst>
              <a:ext uri="{FF2B5EF4-FFF2-40B4-BE49-F238E27FC236}">
                <a16:creationId xmlns:a16="http://schemas.microsoft.com/office/drawing/2014/main" id="{2B9B7F0B-31CB-7341-B5FA-AB61DECD3E06}"/>
              </a:ext>
            </a:extLst>
          </p:cNvPr>
          <p:cNvSpPr>
            <a:spLocks noGrp="1"/>
          </p:cNvSpPr>
          <p:nvPr>
            <p:ph idx="1"/>
          </p:nvPr>
        </p:nvSpPr>
        <p:spPr>
          <a:xfrm>
            <a:off x="482929" y="1690687"/>
            <a:ext cx="4874883" cy="4486276"/>
          </a:xfrm>
        </p:spPr>
        <p:txBody>
          <a:bodyPr>
            <a:normAutofit/>
          </a:bodyPr>
          <a:lstStyle/>
          <a:p>
            <a:r>
              <a:rPr lang="en-US" dirty="0"/>
              <a:t>The Scholes family is going river rafting down the Colorado River.  The mosquitos are abundant on the river.  The Scholes family wants to see if bug repellent will keep them from getting mosquito bites. Bug repellant is sprayed on the left arm.  The right arm is not sprayed. The number of bug bites is recorded after 2 hours.</a:t>
            </a:r>
          </a:p>
          <a:p>
            <a:pPr marL="0" indent="0">
              <a:buNone/>
            </a:pPr>
            <a:endParaRPr lang="en-US" dirty="0"/>
          </a:p>
        </p:txBody>
      </p:sp>
      <p:pic>
        <p:nvPicPr>
          <p:cNvPr id="7" name="Picture 6">
            <a:extLst>
              <a:ext uri="{FF2B5EF4-FFF2-40B4-BE49-F238E27FC236}">
                <a16:creationId xmlns:a16="http://schemas.microsoft.com/office/drawing/2014/main" id="{ED49D53B-EB45-1144-A937-6C3DF2C7DAFB}"/>
              </a:ext>
            </a:extLst>
          </p:cNvPr>
          <p:cNvPicPr>
            <a:picLocks noChangeAspect="1"/>
          </p:cNvPicPr>
          <p:nvPr/>
        </p:nvPicPr>
        <p:blipFill rotWithShape="1">
          <a:blip r:embed="rId2"/>
          <a:srcRect l="8041" r="5820"/>
          <a:stretch/>
        </p:blipFill>
        <p:spPr>
          <a:xfrm>
            <a:off x="5725931" y="1690687"/>
            <a:ext cx="5627869" cy="4351337"/>
          </a:xfrm>
          <a:prstGeom prst="rect">
            <a:avLst/>
          </a:prstGeom>
        </p:spPr>
      </p:pic>
    </p:spTree>
    <p:extLst>
      <p:ext uri="{BB962C8B-B14F-4D97-AF65-F5344CB8AC3E}">
        <p14:creationId xmlns:p14="http://schemas.microsoft.com/office/powerpoint/2010/main" val="418187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966AD-DECD-DA43-A270-BCF546024E2F}"/>
              </a:ext>
            </a:extLst>
          </p:cNvPr>
          <p:cNvSpPr>
            <a:spLocks noGrp="1"/>
          </p:cNvSpPr>
          <p:nvPr>
            <p:ph type="title"/>
          </p:nvPr>
        </p:nvSpPr>
        <p:spPr/>
        <p:txBody>
          <a:bodyPr>
            <a:normAutofit/>
          </a:bodyPr>
          <a:lstStyle/>
          <a:p>
            <a:r>
              <a:rPr lang="en-US" sz="8000" dirty="0">
                <a:solidFill>
                  <a:schemeClr val="accent6"/>
                </a:solidFill>
                <a:latin typeface="Peas &amp; Carrots" panose="02000000000000000000" pitchFamily="2" charset="0"/>
              </a:rPr>
              <a:t>Station #3- Plant Color</a:t>
            </a:r>
          </a:p>
        </p:txBody>
      </p:sp>
      <p:sp>
        <p:nvSpPr>
          <p:cNvPr id="5" name="Content Placeholder 4">
            <a:extLst>
              <a:ext uri="{FF2B5EF4-FFF2-40B4-BE49-F238E27FC236}">
                <a16:creationId xmlns:a16="http://schemas.microsoft.com/office/drawing/2014/main" id="{2B9B7F0B-31CB-7341-B5FA-AB61DECD3E06}"/>
              </a:ext>
            </a:extLst>
          </p:cNvPr>
          <p:cNvSpPr>
            <a:spLocks noGrp="1"/>
          </p:cNvSpPr>
          <p:nvPr>
            <p:ph idx="1"/>
          </p:nvPr>
        </p:nvSpPr>
        <p:spPr>
          <a:xfrm>
            <a:off x="482929" y="1690687"/>
            <a:ext cx="4874883" cy="4486276"/>
          </a:xfrm>
        </p:spPr>
        <p:txBody>
          <a:bodyPr>
            <a:normAutofit/>
          </a:bodyPr>
          <a:lstStyle/>
          <a:p>
            <a:r>
              <a:rPr lang="en-US" sz="3200" dirty="0"/>
              <a:t>Mandi wants to see if the amount of sunlight will affect how </a:t>
            </a:r>
            <a:r>
              <a:rPr lang="en-US" sz="3200" b="1" u="sng" dirty="0">
                <a:solidFill>
                  <a:schemeClr val="accent6"/>
                </a:solidFill>
              </a:rPr>
              <a:t>green</a:t>
            </a:r>
            <a:r>
              <a:rPr lang="en-US" sz="3200" dirty="0"/>
              <a:t> the plant will be. One plant is given sunlight for 12 hours a day. Another plant is not given any sunlight. After 3 weeks, we compare how </a:t>
            </a:r>
            <a:r>
              <a:rPr lang="en-US" sz="3200" b="1" u="sng" dirty="0">
                <a:solidFill>
                  <a:schemeClr val="accent6"/>
                </a:solidFill>
              </a:rPr>
              <a:t>green</a:t>
            </a:r>
            <a:r>
              <a:rPr lang="en-US" sz="3200" dirty="0"/>
              <a:t> each plant looks.</a:t>
            </a:r>
          </a:p>
        </p:txBody>
      </p:sp>
      <p:pic>
        <p:nvPicPr>
          <p:cNvPr id="7" name="Picture 6">
            <a:extLst>
              <a:ext uri="{FF2B5EF4-FFF2-40B4-BE49-F238E27FC236}">
                <a16:creationId xmlns:a16="http://schemas.microsoft.com/office/drawing/2014/main" id="{ED49D53B-EB45-1144-A937-6C3DF2C7DAFB}"/>
              </a:ext>
            </a:extLst>
          </p:cNvPr>
          <p:cNvPicPr>
            <a:picLocks noChangeAspect="1"/>
          </p:cNvPicPr>
          <p:nvPr/>
        </p:nvPicPr>
        <p:blipFill>
          <a:blip r:embed="rId2"/>
          <a:srcRect/>
          <a:stretch/>
        </p:blipFill>
        <p:spPr>
          <a:xfrm>
            <a:off x="6364197" y="1690687"/>
            <a:ext cx="4351337" cy="4351337"/>
          </a:xfrm>
          <a:prstGeom prst="rect">
            <a:avLst/>
          </a:prstGeom>
        </p:spPr>
      </p:pic>
    </p:spTree>
    <p:extLst>
      <p:ext uri="{BB962C8B-B14F-4D97-AF65-F5344CB8AC3E}">
        <p14:creationId xmlns:p14="http://schemas.microsoft.com/office/powerpoint/2010/main" val="29813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966AD-DECD-DA43-A270-BCF546024E2F}"/>
              </a:ext>
            </a:extLst>
          </p:cNvPr>
          <p:cNvSpPr>
            <a:spLocks noGrp="1"/>
          </p:cNvSpPr>
          <p:nvPr>
            <p:ph type="title"/>
          </p:nvPr>
        </p:nvSpPr>
        <p:spPr/>
        <p:txBody>
          <a:bodyPr>
            <a:normAutofit/>
          </a:bodyPr>
          <a:lstStyle/>
          <a:p>
            <a:r>
              <a:rPr lang="en-US" sz="8000" dirty="0">
                <a:solidFill>
                  <a:srgbClr val="0070C0"/>
                </a:solidFill>
                <a:latin typeface="Peas &amp; Carrots" panose="02000000000000000000" pitchFamily="2" charset="0"/>
              </a:rPr>
              <a:t>Station #4- Basketball</a:t>
            </a:r>
          </a:p>
        </p:txBody>
      </p:sp>
      <p:sp>
        <p:nvSpPr>
          <p:cNvPr id="5" name="Content Placeholder 4">
            <a:extLst>
              <a:ext uri="{FF2B5EF4-FFF2-40B4-BE49-F238E27FC236}">
                <a16:creationId xmlns:a16="http://schemas.microsoft.com/office/drawing/2014/main" id="{2B9B7F0B-31CB-7341-B5FA-AB61DECD3E06}"/>
              </a:ext>
            </a:extLst>
          </p:cNvPr>
          <p:cNvSpPr>
            <a:spLocks noGrp="1"/>
          </p:cNvSpPr>
          <p:nvPr>
            <p:ph idx="1"/>
          </p:nvPr>
        </p:nvSpPr>
        <p:spPr>
          <a:xfrm>
            <a:off x="482929" y="1690687"/>
            <a:ext cx="5502235" cy="4486276"/>
          </a:xfrm>
        </p:spPr>
        <p:txBody>
          <a:bodyPr>
            <a:normAutofit fontScale="92500" lnSpcReduction="10000"/>
          </a:bodyPr>
          <a:lstStyle/>
          <a:p>
            <a:pPr lvl="0"/>
            <a:r>
              <a:rPr lang="en-US" sz="3200" dirty="0"/>
              <a:t>Tanner wanted to see if listening to music would make the basketball players make more baskets.  On day one, he didn’t play any music and counted how many baskets they could make in 10 minutes.  On day 2, he played rap music and counted the baskets, and on day 3, he played classical music and counted the baskets.</a:t>
            </a:r>
          </a:p>
        </p:txBody>
      </p:sp>
      <p:pic>
        <p:nvPicPr>
          <p:cNvPr id="7" name="Picture 6">
            <a:extLst>
              <a:ext uri="{FF2B5EF4-FFF2-40B4-BE49-F238E27FC236}">
                <a16:creationId xmlns:a16="http://schemas.microsoft.com/office/drawing/2014/main" id="{ED49D53B-EB45-1144-A937-6C3DF2C7DAFB}"/>
              </a:ext>
            </a:extLst>
          </p:cNvPr>
          <p:cNvPicPr>
            <a:picLocks noChangeAspect="1"/>
          </p:cNvPicPr>
          <p:nvPr/>
        </p:nvPicPr>
        <p:blipFill>
          <a:blip r:embed="rId2"/>
          <a:srcRect/>
          <a:stretch/>
        </p:blipFill>
        <p:spPr>
          <a:xfrm>
            <a:off x="6464703" y="1690687"/>
            <a:ext cx="4150324" cy="4351337"/>
          </a:xfrm>
          <a:prstGeom prst="rect">
            <a:avLst/>
          </a:prstGeom>
        </p:spPr>
      </p:pic>
    </p:spTree>
    <p:extLst>
      <p:ext uri="{BB962C8B-B14F-4D97-AF65-F5344CB8AC3E}">
        <p14:creationId xmlns:p14="http://schemas.microsoft.com/office/powerpoint/2010/main" val="200591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966AD-DECD-DA43-A270-BCF546024E2F}"/>
              </a:ext>
            </a:extLst>
          </p:cNvPr>
          <p:cNvSpPr>
            <a:spLocks noGrp="1"/>
          </p:cNvSpPr>
          <p:nvPr>
            <p:ph type="title"/>
          </p:nvPr>
        </p:nvSpPr>
        <p:spPr/>
        <p:txBody>
          <a:bodyPr>
            <a:normAutofit/>
          </a:bodyPr>
          <a:lstStyle/>
          <a:p>
            <a:r>
              <a:rPr lang="en-US" sz="8000" dirty="0">
                <a:solidFill>
                  <a:srgbClr val="E380AC"/>
                </a:solidFill>
                <a:latin typeface="Peas &amp; Carrots" panose="02000000000000000000" pitchFamily="2" charset="0"/>
              </a:rPr>
              <a:t>Station #5- Ice cream</a:t>
            </a:r>
          </a:p>
        </p:txBody>
      </p:sp>
      <p:sp>
        <p:nvSpPr>
          <p:cNvPr id="5" name="Content Placeholder 4">
            <a:extLst>
              <a:ext uri="{FF2B5EF4-FFF2-40B4-BE49-F238E27FC236}">
                <a16:creationId xmlns:a16="http://schemas.microsoft.com/office/drawing/2014/main" id="{2B9B7F0B-31CB-7341-B5FA-AB61DECD3E06}"/>
              </a:ext>
            </a:extLst>
          </p:cNvPr>
          <p:cNvSpPr>
            <a:spLocks noGrp="1"/>
          </p:cNvSpPr>
          <p:nvPr>
            <p:ph idx="1"/>
          </p:nvPr>
        </p:nvSpPr>
        <p:spPr>
          <a:xfrm>
            <a:off x="482929" y="1690687"/>
            <a:ext cx="7046027" cy="4486276"/>
          </a:xfrm>
        </p:spPr>
        <p:txBody>
          <a:bodyPr>
            <a:normAutofit/>
          </a:bodyPr>
          <a:lstStyle/>
          <a:p>
            <a:r>
              <a:rPr lang="en-US" sz="3200" dirty="0"/>
              <a:t>Terek wants to know if different kinds of ice cream will melt at different rates.  He buys one ice cream with 25g of sugar per serving and the other ice cream with 5g of sugar per serving. He puts one scoop of the ice cream in a bowl on the kitchen counter and checks the ice cream every 5 minutes for an hour.</a:t>
            </a:r>
          </a:p>
        </p:txBody>
      </p:sp>
      <p:pic>
        <p:nvPicPr>
          <p:cNvPr id="7" name="Picture 6">
            <a:extLst>
              <a:ext uri="{FF2B5EF4-FFF2-40B4-BE49-F238E27FC236}">
                <a16:creationId xmlns:a16="http://schemas.microsoft.com/office/drawing/2014/main" id="{ED49D53B-EB45-1144-A937-6C3DF2C7DAFB}"/>
              </a:ext>
            </a:extLst>
          </p:cNvPr>
          <p:cNvPicPr>
            <a:picLocks noChangeAspect="1"/>
          </p:cNvPicPr>
          <p:nvPr/>
        </p:nvPicPr>
        <p:blipFill>
          <a:blip r:embed="rId2"/>
          <a:srcRect/>
          <a:stretch/>
        </p:blipFill>
        <p:spPr>
          <a:xfrm>
            <a:off x="8360229" y="1690687"/>
            <a:ext cx="2993571" cy="4501346"/>
          </a:xfrm>
          <a:prstGeom prst="rect">
            <a:avLst/>
          </a:prstGeom>
        </p:spPr>
      </p:pic>
    </p:spTree>
    <p:extLst>
      <p:ext uri="{BB962C8B-B14F-4D97-AF65-F5344CB8AC3E}">
        <p14:creationId xmlns:p14="http://schemas.microsoft.com/office/powerpoint/2010/main" val="343082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966AD-DECD-DA43-A270-BCF546024E2F}"/>
              </a:ext>
            </a:extLst>
          </p:cNvPr>
          <p:cNvSpPr>
            <a:spLocks noGrp="1"/>
          </p:cNvSpPr>
          <p:nvPr>
            <p:ph type="title"/>
          </p:nvPr>
        </p:nvSpPr>
        <p:spPr/>
        <p:txBody>
          <a:bodyPr>
            <a:normAutofit/>
          </a:bodyPr>
          <a:lstStyle/>
          <a:p>
            <a:r>
              <a:rPr lang="en-US" sz="8000" dirty="0">
                <a:solidFill>
                  <a:srgbClr val="784D34"/>
                </a:solidFill>
                <a:latin typeface="Peas &amp; Carrots" panose="02000000000000000000" pitchFamily="2" charset="0"/>
              </a:rPr>
              <a:t>Station #6- Eye Color</a:t>
            </a:r>
          </a:p>
        </p:txBody>
      </p:sp>
      <p:sp>
        <p:nvSpPr>
          <p:cNvPr id="5" name="Content Placeholder 4">
            <a:extLst>
              <a:ext uri="{FF2B5EF4-FFF2-40B4-BE49-F238E27FC236}">
                <a16:creationId xmlns:a16="http://schemas.microsoft.com/office/drawing/2014/main" id="{2B9B7F0B-31CB-7341-B5FA-AB61DECD3E06}"/>
              </a:ext>
            </a:extLst>
          </p:cNvPr>
          <p:cNvSpPr>
            <a:spLocks noGrp="1"/>
          </p:cNvSpPr>
          <p:nvPr>
            <p:ph idx="1"/>
          </p:nvPr>
        </p:nvSpPr>
        <p:spPr>
          <a:xfrm>
            <a:off x="482929" y="1690687"/>
            <a:ext cx="7046027" cy="4486276"/>
          </a:xfrm>
        </p:spPr>
        <p:txBody>
          <a:bodyPr>
            <a:normAutofit/>
          </a:bodyPr>
          <a:lstStyle/>
          <a:p>
            <a:r>
              <a:rPr lang="en-US" sz="4000" dirty="0"/>
              <a:t>Jordan wants to know if people with brown eyes can see better than people with blue eyes.  He gets 10 people with brown eyes and 10 people with blue eyes and has them take a standard eye test.</a:t>
            </a:r>
          </a:p>
        </p:txBody>
      </p:sp>
      <p:pic>
        <p:nvPicPr>
          <p:cNvPr id="7" name="Picture 6">
            <a:extLst>
              <a:ext uri="{FF2B5EF4-FFF2-40B4-BE49-F238E27FC236}">
                <a16:creationId xmlns:a16="http://schemas.microsoft.com/office/drawing/2014/main" id="{ED49D53B-EB45-1144-A937-6C3DF2C7DAFB}"/>
              </a:ext>
            </a:extLst>
          </p:cNvPr>
          <p:cNvPicPr>
            <a:picLocks noChangeAspect="1"/>
          </p:cNvPicPr>
          <p:nvPr/>
        </p:nvPicPr>
        <p:blipFill>
          <a:blip r:embed="rId2"/>
          <a:srcRect/>
          <a:stretch/>
        </p:blipFill>
        <p:spPr>
          <a:xfrm>
            <a:off x="7528956" y="1690687"/>
            <a:ext cx="3682340" cy="4586186"/>
          </a:xfrm>
          <a:prstGeom prst="rect">
            <a:avLst/>
          </a:prstGeom>
        </p:spPr>
      </p:pic>
    </p:spTree>
    <p:extLst>
      <p:ext uri="{BB962C8B-B14F-4D97-AF65-F5344CB8AC3E}">
        <p14:creationId xmlns:p14="http://schemas.microsoft.com/office/powerpoint/2010/main" val="3463215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966AD-DECD-DA43-A270-BCF546024E2F}"/>
              </a:ext>
            </a:extLst>
          </p:cNvPr>
          <p:cNvSpPr>
            <a:spLocks noGrp="1"/>
          </p:cNvSpPr>
          <p:nvPr>
            <p:ph type="title"/>
          </p:nvPr>
        </p:nvSpPr>
        <p:spPr/>
        <p:txBody>
          <a:bodyPr>
            <a:normAutofit/>
          </a:bodyPr>
          <a:lstStyle/>
          <a:p>
            <a:r>
              <a:rPr lang="en-US" sz="8000" dirty="0">
                <a:latin typeface="Peas &amp; Carrots" panose="02000000000000000000" pitchFamily="2" charset="0"/>
              </a:rPr>
              <a:t>Station #7- Math Test</a:t>
            </a:r>
          </a:p>
        </p:txBody>
      </p:sp>
      <p:sp>
        <p:nvSpPr>
          <p:cNvPr id="5" name="Content Placeholder 4">
            <a:extLst>
              <a:ext uri="{FF2B5EF4-FFF2-40B4-BE49-F238E27FC236}">
                <a16:creationId xmlns:a16="http://schemas.microsoft.com/office/drawing/2014/main" id="{2B9B7F0B-31CB-7341-B5FA-AB61DECD3E06}"/>
              </a:ext>
            </a:extLst>
          </p:cNvPr>
          <p:cNvSpPr>
            <a:spLocks noGrp="1"/>
          </p:cNvSpPr>
          <p:nvPr>
            <p:ph idx="1"/>
          </p:nvPr>
        </p:nvSpPr>
        <p:spPr>
          <a:xfrm>
            <a:off x="482930" y="1690687"/>
            <a:ext cx="6107876" cy="4486276"/>
          </a:xfrm>
        </p:spPr>
        <p:txBody>
          <a:bodyPr>
            <a:normAutofit lnSpcReduction="10000"/>
          </a:bodyPr>
          <a:lstStyle/>
          <a:p>
            <a:r>
              <a:rPr lang="en-US" sz="3600" dirty="0"/>
              <a:t>Mrs. Walker’s students want to see if studying for a math test will help them get better scores.  Her 1</a:t>
            </a:r>
            <a:r>
              <a:rPr lang="en-US" sz="3600" baseline="30000" dirty="0"/>
              <a:t>st</a:t>
            </a:r>
            <a:r>
              <a:rPr lang="en-US" sz="3600" dirty="0"/>
              <a:t> period spends 1 hour studying the night before the test and her 2</a:t>
            </a:r>
            <a:r>
              <a:rPr lang="en-US" sz="3600" baseline="30000" dirty="0"/>
              <a:t>nd</a:t>
            </a:r>
            <a:r>
              <a:rPr lang="en-US" sz="3600" dirty="0"/>
              <a:t> period does not study.  The scores of the two classes are compared.</a:t>
            </a:r>
          </a:p>
        </p:txBody>
      </p:sp>
      <p:pic>
        <p:nvPicPr>
          <p:cNvPr id="7" name="Picture 6">
            <a:extLst>
              <a:ext uri="{FF2B5EF4-FFF2-40B4-BE49-F238E27FC236}">
                <a16:creationId xmlns:a16="http://schemas.microsoft.com/office/drawing/2014/main" id="{ED49D53B-EB45-1144-A937-6C3DF2C7DAFB}"/>
              </a:ext>
            </a:extLst>
          </p:cNvPr>
          <p:cNvPicPr>
            <a:picLocks noChangeAspect="1"/>
          </p:cNvPicPr>
          <p:nvPr/>
        </p:nvPicPr>
        <p:blipFill rotWithShape="1">
          <a:blip r:embed="rId2"/>
          <a:srcRect l="34508" r="11314"/>
          <a:stretch/>
        </p:blipFill>
        <p:spPr>
          <a:xfrm>
            <a:off x="6590806" y="1690685"/>
            <a:ext cx="5025565" cy="3985719"/>
          </a:xfrm>
          <a:prstGeom prst="rect">
            <a:avLst/>
          </a:prstGeom>
        </p:spPr>
      </p:pic>
    </p:spTree>
    <p:extLst>
      <p:ext uri="{BB962C8B-B14F-4D97-AF65-F5344CB8AC3E}">
        <p14:creationId xmlns:p14="http://schemas.microsoft.com/office/powerpoint/2010/main" val="286778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966AD-DECD-DA43-A270-BCF546024E2F}"/>
              </a:ext>
            </a:extLst>
          </p:cNvPr>
          <p:cNvSpPr>
            <a:spLocks noGrp="1"/>
          </p:cNvSpPr>
          <p:nvPr>
            <p:ph type="title"/>
          </p:nvPr>
        </p:nvSpPr>
        <p:spPr/>
        <p:txBody>
          <a:bodyPr>
            <a:normAutofit/>
          </a:bodyPr>
          <a:lstStyle/>
          <a:p>
            <a:r>
              <a:rPr lang="en-US" sz="8000" dirty="0">
                <a:solidFill>
                  <a:srgbClr val="7030A0"/>
                </a:solidFill>
                <a:latin typeface="Peas &amp; Carrots" panose="02000000000000000000" pitchFamily="2" charset="0"/>
              </a:rPr>
              <a:t>Station #8- Batteries</a:t>
            </a:r>
          </a:p>
        </p:txBody>
      </p:sp>
      <p:sp>
        <p:nvSpPr>
          <p:cNvPr id="5" name="Content Placeholder 4">
            <a:extLst>
              <a:ext uri="{FF2B5EF4-FFF2-40B4-BE49-F238E27FC236}">
                <a16:creationId xmlns:a16="http://schemas.microsoft.com/office/drawing/2014/main" id="{2B9B7F0B-31CB-7341-B5FA-AB61DECD3E06}"/>
              </a:ext>
            </a:extLst>
          </p:cNvPr>
          <p:cNvSpPr>
            <a:spLocks noGrp="1"/>
          </p:cNvSpPr>
          <p:nvPr>
            <p:ph idx="1"/>
          </p:nvPr>
        </p:nvSpPr>
        <p:spPr>
          <a:xfrm>
            <a:off x="482930" y="1690687"/>
            <a:ext cx="5704114" cy="4486276"/>
          </a:xfrm>
        </p:spPr>
        <p:txBody>
          <a:bodyPr>
            <a:normAutofit/>
          </a:bodyPr>
          <a:lstStyle/>
          <a:p>
            <a:pPr lvl="0"/>
            <a:r>
              <a:rPr lang="en-US" sz="3600" dirty="0"/>
              <a:t>Anna wanted to see what battery lasted the longest.  She put each battery into a clock and recorded the time that the clock stopped.  She used Duracell, Energizer, Kroger brand, and </a:t>
            </a:r>
            <a:r>
              <a:rPr lang="en-US" sz="3600" dirty="0" err="1"/>
              <a:t>EverReady</a:t>
            </a:r>
            <a:r>
              <a:rPr lang="en-US" sz="3600" dirty="0"/>
              <a:t>.</a:t>
            </a:r>
          </a:p>
        </p:txBody>
      </p:sp>
      <p:pic>
        <p:nvPicPr>
          <p:cNvPr id="7" name="Picture 6">
            <a:extLst>
              <a:ext uri="{FF2B5EF4-FFF2-40B4-BE49-F238E27FC236}">
                <a16:creationId xmlns:a16="http://schemas.microsoft.com/office/drawing/2014/main" id="{ED49D53B-EB45-1144-A937-6C3DF2C7DAFB}"/>
              </a:ext>
            </a:extLst>
          </p:cNvPr>
          <p:cNvPicPr>
            <a:picLocks noChangeAspect="1"/>
          </p:cNvPicPr>
          <p:nvPr/>
        </p:nvPicPr>
        <p:blipFill>
          <a:blip r:embed="rId2"/>
          <a:srcRect/>
          <a:stretch/>
        </p:blipFill>
        <p:spPr>
          <a:xfrm>
            <a:off x="6325932" y="1816936"/>
            <a:ext cx="5290440" cy="3526959"/>
          </a:xfrm>
          <a:prstGeom prst="rect">
            <a:avLst/>
          </a:prstGeom>
        </p:spPr>
      </p:pic>
    </p:spTree>
    <p:extLst>
      <p:ext uri="{BB962C8B-B14F-4D97-AF65-F5344CB8AC3E}">
        <p14:creationId xmlns:p14="http://schemas.microsoft.com/office/powerpoint/2010/main" val="4088659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520</Words>
  <Application>Microsoft Macintosh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Peas &amp; Carrots</vt:lpstr>
      <vt:lpstr>Office Theme</vt:lpstr>
      <vt:lpstr>Example- Music</vt:lpstr>
      <vt:lpstr>Station #1- Chicken Farmer</vt:lpstr>
      <vt:lpstr>Station #2- Bug Repellant</vt:lpstr>
      <vt:lpstr>Station #3- Plant Color</vt:lpstr>
      <vt:lpstr>Station #4- Basketball</vt:lpstr>
      <vt:lpstr>Station #5- Ice cream</vt:lpstr>
      <vt:lpstr>Station #6- Eye Color</vt:lpstr>
      <vt:lpstr>Station #7- Math Test</vt:lpstr>
      <vt:lpstr>Station #8- Batteries</vt:lpstr>
      <vt:lpstr>Station #9- paper airplanes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 #1- Chicken Farmer</dc:title>
  <dc:creator>Anisa Scholes</dc:creator>
  <cp:lastModifiedBy>Anisa Scholes</cp:lastModifiedBy>
  <cp:revision>12</cp:revision>
  <dcterms:created xsi:type="dcterms:W3CDTF">2019-08-14T01:30:15Z</dcterms:created>
  <dcterms:modified xsi:type="dcterms:W3CDTF">2019-09-02T00:05:01Z</dcterms:modified>
</cp:coreProperties>
</file>