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57" d="100"/>
          <a:sy n="157" d="100"/>
        </p:scale>
        <p:origin x="-294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28959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116f76c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116f76ce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116f76ce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8116f76ce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116f76ce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116f76ce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116f76ce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116f76ce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116f76ce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116f76cef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116f76cef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116f76cef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116f76ce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116f76cef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116f76ce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116f76ce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did these people get their physical appearance? 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is this? What are some defining physical characteristics?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3325" y="1490680"/>
            <a:ext cx="2359501" cy="307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similar? How did they share the same looks?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8475" y="1409575"/>
            <a:ext cx="219075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4975" y="1461050"/>
            <a:ext cx="1985899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721625"/>
            <a:ext cx="4591050" cy="355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2613" y="888588"/>
            <a:ext cx="4010025" cy="311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if I told you they were twins?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225" y="1131875"/>
            <a:ext cx="3067050" cy="345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9050" y="1017724"/>
            <a:ext cx="3531500" cy="314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friends or siblings?</a:t>
            </a: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087" y="1078475"/>
            <a:ext cx="6537839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about twins?! How can this be?</a:t>
            </a: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2900" y="1017725"/>
            <a:ext cx="5406476" cy="395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Last one...</a:t>
            </a:r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8150" y="1235925"/>
            <a:ext cx="5368100" cy="277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On-screen Show (16:9)</PresentationFormat>
  <Paragraphs>7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Simple Light</vt:lpstr>
      <vt:lpstr>How did these people get their physical appearance? </vt:lpstr>
      <vt:lpstr>Who is this? What are some defining physical characteristics?</vt:lpstr>
      <vt:lpstr>What’s similar? How did they share the same looks?</vt:lpstr>
      <vt:lpstr>PowerPoint Presentation</vt:lpstr>
      <vt:lpstr>What if I told you they were twins?</vt:lpstr>
      <vt:lpstr>PowerPoint Presentation</vt:lpstr>
      <vt:lpstr>Best friends or siblings?</vt:lpstr>
      <vt:lpstr>How about twins?! How can this be?</vt:lpstr>
      <vt:lpstr>Last one...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did these people get their physical appearance? </dc:title>
  <dc:creator>ryan.miller</dc:creator>
  <cp:lastModifiedBy>ryan miller</cp:lastModifiedBy>
  <cp:revision>1</cp:revision>
  <dcterms:modified xsi:type="dcterms:W3CDTF">2020-03-06T15:56:55Z</dcterms:modified>
</cp:coreProperties>
</file>