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0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</p:sldIdLst>
  <p:sldSz cx="9144000" cy="5143500" type="screen16x9"/>
  <p:notesSz cx="6858000" cy="9144000"/>
  <p:embeddedFontLst>
    <p:embeddedFont>
      <p:font typeface="Alfa Slab One" pitchFamily="2" charset="77"/>
      <p:regular r:id="rId11"/>
    </p:embeddedFont>
    <p:embeddedFont>
      <p:font typeface="Proxima Nova" panose="02000506030000020004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15"/>
    <p:restoredTop sz="94681"/>
  </p:normalViewPr>
  <p:slideViewPr>
    <p:cSldViewPr snapToGrid="0">
      <p:cViewPr varScale="1">
        <p:scale>
          <a:sx n="143" d="100"/>
          <a:sy n="143" d="100"/>
        </p:scale>
        <p:origin x="312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30ac81afc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30ac81afc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30ac81afc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30ac81afc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30ac81afc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30ac81afc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30ac81afc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30ac81afc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30ac81afc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30ac81afc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30ac81afc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30ac81afc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ethisforme.com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Evaluating Website Credibility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Evaluating Websites - </a:t>
            </a:r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4000" b="1" u="sng" dirty="0">
                <a:solidFill>
                  <a:schemeClr val="accent3"/>
                </a:solidFill>
              </a:rPr>
              <a:t>C</a:t>
            </a:r>
            <a:r>
              <a:rPr lang="en" sz="4000" dirty="0"/>
              <a:t>urrency</a:t>
            </a:r>
            <a:endParaRPr sz="4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4000" b="1" u="sng" dirty="0">
                <a:solidFill>
                  <a:schemeClr val="accent3"/>
                </a:solidFill>
              </a:rPr>
              <a:t>R</a:t>
            </a:r>
            <a:r>
              <a:rPr lang="en" sz="4000" dirty="0"/>
              <a:t>eliability</a:t>
            </a:r>
            <a:endParaRPr sz="4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4000" b="1" u="sng" dirty="0">
                <a:solidFill>
                  <a:schemeClr val="accent3"/>
                </a:solidFill>
              </a:rPr>
              <a:t>A</a:t>
            </a:r>
            <a:r>
              <a:rPr lang="en" sz="4000" dirty="0"/>
              <a:t>uthority</a:t>
            </a:r>
            <a:endParaRPr sz="4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4000" b="1" u="sng" dirty="0">
                <a:solidFill>
                  <a:schemeClr val="accent3"/>
                </a:solidFill>
              </a:rPr>
              <a:t>P</a:t>
            </a:r>
            <a:r>
              <a:rPr lang="en" sz="4000" dirty="0"/>
              <a:t>urpose/Point of View </a:t>
            </a:r>
            <a:endParaRPr sz="4000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800" dirty="0"/>
          </a:p>
        </p:txBody>
      </p:sp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                                  </a:t>
            </a:r>
            <a:r>
              <a:rPr lang="en" sz="4000" u="sng" dirty="0"/>
              <a:t>CRAP</a:t>
            </a:r>
            <a:r>
              <a:rPr lang="en" sz="4000" dirty="0"/>
              <a:t> Test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CRAP Test - Currency</a:t>
            </a:r>
            <a:endParaRPr dirty="0"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800" dirty="0"/>
              <a:t>How </a:t>
            </a:r>
            <a:r>
              <a:rPr lang="en" sz="2800" u="sng" dirty="0"/>
              <a:t>recent</a:t>
            </a:r>
            <a:r>
              <a:rPr lang="en" sz="2800" dirty="0"/>
              <a:t> is the information?</a:t>
            </a:r>
            <a:endParaRPr sz="2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800" dirty="0"/>
              <a:t>Can you locate a </a:t>
            </a:r>
            <a:r>
              <a:rPr lang="en" sz="2800" u="sng" dirty="0"/>
              <a:t>date</a:t>
            </a:r>
            <a:r>
              <a:rPr lang="en" sz="2800" dirty="0"/>
              <a:t> when the page(s) were written/created/updated?</a:t>
            </a:r>
            <a:endParaRPr sz="2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800" dirty="0"/>
              <a:t>Does the website appear to </a:t>
            </a:r>
            <a:r>
              <a:rPr lang="en" sz="2800" u="sng" dirty="0"/>
              <a:t>update</a:t>
            </a:r>
            <a:r>
              <a:rPr lang="en" sz="2800" dirty="0"/>
              <a:t> automatically (this could mean no one is actually looking at it)?</a:t>
            </a:r>
            <a:endParaRPr sz="2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800" dirty="0"/>
              <a:t>Based in your topic, is it </a:t>
            </a:r>
            <a:r>
              <a:rPr lang="en" sz="2800" u="sng" dirty="0"/>
              <a:t>current</a:t>
            </a:r>
            <a:r>
              <a:rPr lang="en" sz="2800" dirty="0"/>
              <a:t> enough?</a:t>
            </a:r>
            <a:endParaRPr sz="2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CRAP Test - Reliability</a:t>
            </a:r>
            <a:endParaRPr dirty="0"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What kind of </a:t>
            </a:r>
            <a:r>
              <a:rPr lang="en" sz="2400" u="sng" dirty="0"/>
              <a:t>information</a:t>
            </a:r>
            <a:r>
              <a:rPr lang="en" sz="2400" dirty="0"/>
              <a:t> is included in the website?</a:t>
            </a:r>
            <a:endParaRPr sz="2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Based on your other research, is it </a:t>
            </a:r>
            <a:r>
              <a:rPr lang="en" sz="2400" u="sng" dirty="0"/>
              <a:t>accurate</a:t>
            </a:r>
            <a:r>
              <a:rPr lang="en" sz="2400" dirty="0"/>
              <a:t>? ...complete?</a:t>
            </a:r>
            <a:endParaRPr sz="2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Is the content primarily </a:t>
            </a:r>
            <a:r>
              <a:rPr lang="en" sz="2400" u="sng" dirty="0"/>
              <a:t>fact</a:t>
            </a:r>
            <a:r>
              <a:rPr lang="en" sz="2400" dirty="0"/>
              <a:t>, or opinion?</a:t>
            </a:r>
            <a:endParaRPr sz="2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Is the information balanced, or </a:t>
            </a:r>
            <a:r>
              <a:rPr lang="en" sz="2400" u="sng" dirty="0"/>
              <a:t>biased</a:t>
            </a:r>
            <a:r>
              <a:rPr lang="en" sz="2400" dirty="0"/>
              <a:t>?</a:t>
            </a:r>
            <a:endParaRPr sz="2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Does the author provide </a:t>
            </a:r>
            <a:r>
              <a:rPr lang="en" sz="2400" u="sng" dirty="0"/>
              <a:t>references</a:t>
            </a:r>
            <a:r>
              <a:rPr lang="en" sz="2400" dirty="0"/>
              <a:t> for quotations and data?</a:t>
            </a:r>
            <a:endParaRPr sz="2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If there are </a:t>
            </a:r>
            <a:r>
              <a:rPr lang="en" sz="2400" u="sng" dirty="0"/>
              <a:t>links</a:t>
            </a:r>
            <a:r>
              <a:rPr lang="en" sz="2400" dirty="0"/>
              <a:t>, do they work?</a:t>
            </a:r>
            <a:endParaRPr sz="24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CRAP Test - Authority</a:t>
            </a:r>
            <a:endParaRPr dirty="0"/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Can you determine who the </a:t>
            </a:r>
            <a:r>
              <a:rPr lang="en" sz="2400" u="sng" dirty="0"/>
              <a:t>author</a:t>
            </a:r>
            <a:r>
              <a:rPr lang="en" sz="2400" dirty="0"/>
              <a:t>/creator is?</a:t>
            </a:r>
            <a:endParaRPr sz="2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Is there a way to </a:t>
            </a:r>
            <a:r>
              <a:rPr lang="en" sz="2400" u="sng" dirty="0"/>
              <a:t>contact</a:t>
            </a:r>
            <a:r>
              <a:rPr lang="en" sz="2400" dirty="0"/>
              <a:t> them?</a:t>
            </a:r>
            <a:endParaRPr sz="2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What are their </a:t>
            </a:r>
            <a:r>
              <a:rPr lang="en" sz="2400" u="sng" dirty="0"/>
              <a:t>credentials</a:t>
            </a:r>
            <a:r>
              <a:rPr lang="en" sz="2400" dirty="0"/>
              <a:t> (education, affiliation, experience, etc.)?</a:t>
            </a:r>
            <a:endParaRPr sz="2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Is there evidence they're </a:t>
            </a:r>
            <a:r>
              <a:rPr lang="en" sz="2400" u="sng" dirty="0"/>
              <a:t>experts</a:t>
            </a:r>
            <a:r>
              <a:rPr lang="en" sz="2400" dirty="0"/>
              <a:t> on the subject?</a:t>
            </a:r>
            <a:endParaRPr sz="2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Who is the </a:t>
            </a:r>
            <a:r>
              <a:rPr lang="en" sz="2400" u="sng" dirty="0"/>
              <a:t>publisher</a:t>
            </a:r>
            <a:r>
              <a:rPr lang="en" sz="2400" dirty="0"/>
              <a:t> or sponsor of the site?</a:t>
            </a:r>
            <a:endParaRPr sz="2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Is this publisher/sponsor </a:t>
            </a:r>
            <a:r>
              <a:rPr lang="en" sz="2400" u="sng" dirty="0"/>
              <a:t>reputable</a:t>
            </a:r>
            <a:r>
              <a:rPr lang="en" sz="2400" dirty="0"/>
              <a:t>?</a:t>
            </a:r>
            <a:endParaRPr sz="24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>
            <a:spLocks noGrp="1"/>
          </p:cNvSpPr>
          <p:nvPr>
            <p:ph type="title"/>
          </p:nvPr>
        </p:nvSpPr>
        <p:spPr>
          <a:xfrm>
            <a:off x="311700" y="24690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CRAP Test - Purpose/Point of View</a:t>
            </a:r>
            <a:endParaRPr dirty="0"/>
          </a:p>
        </p:txBody>
      </p:sp>
      <p:sp>
        <p:nvSpPr>
          <p:cNvPr id="125" name="Google Shape;125;p24"/>
          <p:cNvSpPr txBox="1">
            <a:spLocks noGrp="1"/>
          </p:cNvSpPr>
          <p:nvPr>
            <p:ph type="body" idx="1"/>
          </p:nvPr>
        </p:nvSpPr>
        <p:spPr>
          <a:xfrm>
            <a:off x="311700" y="81960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What's the </a:t>
            </a:r>
            <a:r>
              <a:rPr lang="en" sz="2400" u="sng" dirty="0"/>
              <a:t>intent</a:t>
            </a:r>
            <a:r>
              <a:rPr lang="en" sz="2400" dirty="0"/>
              <a:t> of the website (to persuade, to sell you something, etc.)?</a:t>
            </a:r>
            <a:endParaRPr sz="2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What is the </a:t>
            </a:r>
            <a:r>
              <a:rPr lang="en" sz="2400" u="sng" dirty="0"/>
              <a:t>domain</a:t>
            </a:r>
            <a:r>
              <a:rPr lang="en" sz="2400" dirty="0"/>
              <a:t> (.</a:t>
            </a:r>
            <a:r>
              <a:rPr lang="en" sz="2400" dirty="0" err="1"/>
              <a:t>edu</a:t>
            </a:r>
            <a:r>
              <a:rPr lang="en" sz="2400" dirty="0"/>
              <a:t>, .org, .com, etc.)? How might that influence the purpose/point of view?</a:t>
            </a:r>
            <a:endParaRPr sz="2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Are there </a:t>
            </a:r>
            <a:r>
              <a:rPr lang="en" sz="2400" u="sng" dirty="0"/>
              <a:t>ads</a:t>
            </a:r>
            <a:r>
              <a:rPr lang="en" sz="2400" dirty="0"/>
              <a:t> on the website? How do they relate to the topic being covered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Is the author presenting </a:t>
            </a:r>
            <a:r>
              <a:rPr lang="en" sz="2400" u="sng" dirty="0"/>
              <a:t>fact</a:t>
            </a:r>
            <a:r>
              <a:rPr lang="en" sz="2400" dirty="0"/>
              <a:t>, or opinion?</a:t>
            </a:r>
            <a:endParaRPr sz="2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Who might </a:t>
            </a:r>
            <a:r>
              <a:rPr lang="en" sz="2400" u="sng" dirty="0"/>
              <a:t>benefit</a:t>
            </a:r>
            <a:r>
              <a:rPr lang="en" sz="2400" dirty="0"/>
              <a:t> from a reader believing this website?</a:t>
            </a:r>
            <a:endParaRPr sz="2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Based on the writing style, who is the intended </a:t>
            </a:r>
            <a:r>
              <a:rPr lang="en" sz="2400" u="sng" dirty="0"/>
              <a:t>audience</a:t>
            </a:r>
            <a:r>
              <a:rPr lang="en" sz="2400" dirty="0"/>
              <a:t>?</a:t>
            </a:r>
            <a:endParaRPr sz="24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3500" y="152400"/>
            <a:ext cx="3657599" cy="4800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5"/>
          <p:cNvSpPr txBox="1"/>
          <p:nvPr/>
        </p:nvSpPr>
        <p:spPr>
          <a:xfrm>
            <a:off x="4348800" y="171450"/>
            <a:ext cx="4114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“Don’t believe everything you read on the Internet just because there’s a picture with a quote next to it.”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457200" lvl="0" indent="-419100" algn="r" rtl="0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 sz="3000"/>
              <a:t>Abraham Lincoln</a:t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0F82E-5DB8-5545-90B6-FBBDA6AE9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References- how to site your sources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75F71-9C28-B041-8E9F-7D521D1978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Author, (date). Title. Retrieved from {insert web address here}</a:t>
            </a:r>
          </a:p>
          <a:p>
            <a:endParaRPr lang="en-US" sz="2000" dirty="0"/>
          </a:p>
          <a:p>
            <a:r>
              <a:rPr lang="en-US" sz="2800" dirty="0"/>
              <a:t>These sites may help you </a:t>
            </a:r>
            <a:r>
              <a:rPr lang="en-US" sz="2800" u="sng" dirty="0"/>
              <a:t>retrieve</a:t>
            </a:r>
            <a:r>
              <a:rPr lang="en-US" sz="2800" dirty="0"/>
              <a:t> this information:</a:t>
            </a:r>
          </a:p>
          <a:p>
            <a:pPr lvl="1"/>
            <a:r>
              <a:rPr lang="en-US" sz="2000" dirty="0">
                <a:hlinkClick r:id="rId2"/>
              </a:rPr>
              <a:t>http://www.citethisforme.com/</a:t>
            </a:r>
            <a:endParaRPr lang="en-US" sz="2000" dirty="0"/>
          </a:p>
          <a:p>
            <a:pPr lvl="1"/>
            <a:r>
              <a:rPr lang="en-US" sz="2000" dirty="0"/>
              <a:t>Use </a:t>
            </a:r>
            <a:r>
              <a:rPr lang="en-US" sz="2000" u="sng" dirty="0"/>
              <a:t>APA</a:t>
            </a:r>
            <a:r>
              <a:rPr lang="en-US" sz="2000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059474953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360</Words>
  <Application>Microsoft Macintosh PowerPoint</Application>
  <PresentationFormat>On-screen Show (16:9)</PresentationFormat>
  <Paragraphs>46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Proxima Nova</vt:lpstr>
      <vt:lpstr>Arial</vt:lpstr>
      <vt:lpstr>Alfa Slab One</vt:lpstr>
      <vt:lpstr>Gameday</vt:lpstr>
      <vt:lpstr>Evaluating Website Credibility</vt:lpstr>
      <vt:lpstr>Evaluating Websites - </vt:lpstr>
      <vt:lpstr>CRAP Test - Currency</vt:lpstr>
      <vt:lpstr>CRAP Test - Reliability</vt:lpstr>
      <vt:lpstr>CRAP Test - Authority</vt:lpstr>
      <vt:lpstr>CRAP Test - Purpose/Point of View</vt:lpstr>
      <vt:lpstr>PowerPoint Presentation</vt:lpstr>
      <vt:lpstr>References- how to site your 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DIHYDROGEN MONOXIDE (DHMO)</dc:title>
  <cp:lastModifiedBy>Anisa Scholes</cp:lastModifiedBy>
  <cp:revision>8</cp:revision>
  <dcterms:modified xsi:type="dcterms:W3CDTF">2019-09-01T23:58:16Z</dcterms:modified>
</cp:coreProperties>
</file>