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Lato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6298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94b74be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94b74be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5a554db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5a554db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5a554d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5a554db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5d7f8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5d7f8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5a554db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5a554db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5a554db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5a554dbf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5a554db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f5a554db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 rot="-468310">
            <a:off x="2195941" y="816811"/>
            <a:ext cx="4752129" cy="3509874"/>
            <a:chOff x="2163405" y="1008757"/>
            <a:chExt cx="4752300" cy="3510000"/>
          </a:xfrm>
        </p:grpSpPr>
        <p:sp>
          <p:nvSpPr>
            <p:cNvPr id="59" name="Google Shape;59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 rot="243112">
              <a:off x="2577042" y="1264600"/>
              <a:ext cx="2649322" cy="127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Cellganelle Project</a:t>
              </a:r>
              <a:endPara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 rot="243112">
              <a:off x="2513234" y="2556448"/>
              <a:ext cx="2649322" cy="638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Honors Biology</a:t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/>
        </p:nvSpPr>
        <p:spPr>
          <a:xfrm>
            <a:off x="747475" y="222025"/>
            <a:ext cx="7793100" cy="4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Follow the prompts from Spark for each slide along with the rubric.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sure you fit the following information into your presentation: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Describe its purpose (job) in the cell, how it functions, its structure, location or part of the cell, if it is unique to a type of cell or in all three cell types: prokaryote, eukaryote: animal, plant. Finally, describe health issues that could occur if this organelle malfunctions.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Your presentation must be between 1:30-2:00 minutes.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6505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-5639218">
            <a:off x="1421429" y="3058906"/>
            <a:ext cx="2023597" cy="14771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14"/>
          <p:cNvGrpSpPr/>
          <p:nvPr/>
        </p:nvGrpSpPr>
        <p:grpSpPr>
          <a:xfrm>
            <a:off x="1624868" y="2728831"/>
            <a:ext cx="1608000" cy="2133300"/>
            <a:chOff x="1454311" y="2323460"/>
            <a:chExt cx="1608000" cy="2133300"/>
          </a:xfrm>
        </p:grpSpPr>
        <p:sp>
          <p:nvSpPr>
            <p:cNvPr id="70" name="Google Shape;70;p14"/>
            <p:cNvSpPr/>
            <p:nvPr/>
          </p:nvSpPr>
          <p:spPr>
            <a:xfrm rot="-237893">
              <a:off x="1522901" y="2371877"/>
              <a:ext cx="1470820" cy="2036466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 txBox="1"/>
            <p:nvPr/>
          </p:nvSpPr>
          <p:spPr>
            <a:xfrm rot="-237255">
              <a:off x="1634970" y="2973001"/>
              <a:ext cx="1174596" cy="1120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</a:rPr>
                <a:t>Go to the website, spark.adobe.com, and click ‘Get started now’</a:t>
              </a:r>
              <a:endParaRPr sz="700">
                <a:solidFill>
                  <a:srgbClr val="D9F0FF"/>
                </a:solidFill>
              </a:endParaRPr>
            </a:p>
          </p:txBody>
        </p:sp>
        <p:pic>
          <p:nvPicPr>
            <p:cNvPr id="72" name="Google Shape;7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37552">
              <a:off x="1667811" y="2813695"/>
              <a:ext cx="212825" cy="212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 rot="-5639455">
            <a:off x="2474094" y="1079628"/>
            <a:ext cx="4196205" cy="296347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 l="31004" r="31000"/>
          <a:stretch/>
        </p:blipFill>
        <p:spPr>
          <a:xfrm rot="-239459">
            <a:off x="3382113" y="765806"/>
            <a:ext cx="2359361" cy="3292884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4"/>
          <p:cNvSpPr txBox="1"/>
          <p:nvPr/>
        </p:nvSpPr>
        <p:spPr>
          <a:xfrm rot="-239455">
            <a:off x="3287182" y="4065885"/>
            <a:ext cx="2818870" cy="55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spark.adobe.com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2946384" y="364504"/>
            <a:ext cx="3250977" cy="4393937"/>
            <a:chOff x="2946384" y="364504"/>
            <a:chExt cx="3250977" cy="4393937"/>
          </a:xfrm>
        </p:grpSpPr>
        <p:sp>
          <p:nvSpPr>
            <p:cNvPr id="85" name="Google Shape;85;p15"/>
            <p:cNvSpPr/>
            <p:nvPr/>
          </p:nvSpPr>
          <p:spPr>
            <a:xfrm rot="-5641879">
              <a:off x="2473877" y="1079811"/>
              <a:ext cx="4195992" cy="296332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" name="Google Shape;86;p15" title="Placeholder image of a pineapple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876">
              <a:off x="3381744" y="1624859"/>
              <a:ext cx="2359237" cy="15750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7945" y="364500"/>
            <a:ext cx="6195305" cy="456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6"/>
          <p:cNvGrpSpPr/>
          <p:nvPr/>
        </p:nvGrpSpPr>
        <p:grpSpPr>
          <a:xfrm rot="241536">
            <a:off x="3090276" y="463290"/>
            <a:ext cx="2963303" cy="4195962"/>
            <a:chOff x="3090300" y="463425"/>
            <a:chExt cx="2963400" cy="4196100"/>
          </a:xfrm>
        </p:grpSpPr>
        <p:sp>
          <p:nvSpPr>
            <p:cNvPr id="96" name="Google Shape;96;p16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" name="Google Shape;97;p16" title="Placeholder image of a pineapple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92350" y="1624465"/>
              <a:ext cx="2359300" cy="15750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6"/>
            <p:cNvSpPr txBox="1"/>
            <p:nvPr/>
          </p:nvSpPr>
          <p:spPr>
            <a:xfrm>
              <a:off x="3162600" y="4070293"/>
              <a:ext cx="28188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Click on ‘Create a Project’</a:t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5798" y="784475"/>
            <a:ext cx="4134475" cy="338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 rot="-240508">
            <a:off x="3090083" y="463508"/>
            <a:ext cx="2963240" cy="4195874"/>
            <a:chOff x="3090300" y="463425"/>
            <a:chExt cx="2963400" cy="4196100"/>
          </a:xfrm>
        </p:grpSpPr>
        <p:sp>
          <p:nvSpPr>
            <p:cNvPr id="107" name="Google Shape;107;p17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" name="Google Shape;108;p17" title="Placeholder image of a chair"/>
            <p:cNvPicPr preferRelativeResize="0"/>
            <p:nvPr/>
          </p:nvPicPr>
          <p:blipFill rotWithShape="1">
            <a:blip r:embed="rId4">
              <a:alphaModFix/>
            </a:blip>
            <a:srcRect l="19593" t="40073" r="16459" b="522"/>
            <a:stretch/>
          </p:blipFill>
          <p:spPr>
            <a:xfrm>
              <a:off x="3392350" y="765600"/>
              <a:ext cx="2359302" cy="329280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9" name="Google Shape;109;p17"/>
            <p:cNvSpPr txBox="1"/>
            <p:nvPr/>
          </p:nvSpPr>
          <p:spPr>
            <a:xfrm>
              <a:off x="3162600" y="4070293"/>
              <a:ext cx="28188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Find the ‘Teach and Study’ and click on the ‘Lesson Plan Video’</a:t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58675"/>
            <a:ext cx="9143999" cy="3176576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18"/>
          <p:cNvGrpSpPr/>
          <p:nvPr/>
        </p:nvGrpSpPr>
        <p:grpSpPr>
          <a:xfrm>
            <a:off x="2361151" y="783603"/>
            <a:ext cx="4421844" cy="3576305"/>
            <a:chOff x="2361151" y="783603"/>
            <a:chExt cx="4421844" cy="3576305"/>
          </a:xfrm>
        </p:grpSpPr>
        <p:sp>
          <p:nvSpPr>
            <p:cNvPr id="119" name="Google Shape;119;p18"/>
            <p:cNvSpPr/>
            <p:nvPr/>
          </p:nvSpPr>
          <p:spPr>
            <a:xfrm rot="-248076">
              <a:off x="2474018" y="930601"/>
              <a:ext cx="4196111" cy="3282308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0" name="Google Shape;120;p18" title="Placeholder image of a car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648074">
              <a:off x="3381530" y="1243583"/>
              <a:ext cx="2359373" cy="23593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4750" y="746738"/>
            <a:ext cx="5856575" cy="365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2101800" y="4447825"/>
            <a:ext cx="53286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in your topic for your title.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9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130" name="Google Shape;130;p19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1" name="Google Shape;131;p19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32" name="Google Shape;132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19"/>
          <p:cNvGrpSpPr/>
          <p:nvPr/>
        </p:nvGrpSpPr>
        <p:grpSpPr>
          <a:xfrm rot="237397">
            <a:off x="2473978" y="930624"/>
            <a:ext cx="4196030" cy="3282245"/>
            <a:chOff x="2474075" y="1158675"/>
            <a:chExt cx="4196100" cy="3282300"/>
          </a:xfrm>
        </p:grpSpPr>
        <p:sp>
          <p:nvSpPr>
            <p:cNvPr id="134" name="Google Shape;134;p19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 rot="366">
              <a:off x="3162755" y="3864839"/>
              <a:ext cx="28185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El coche</a:t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36" name="Google Shape;136;p19" title="Placeholder image of a car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5575"/>
            <a:ext cx="9144001" cy="437235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" name="Google Shape;138;p19"/>
          <p:cNvSpPr txBox="1"/>
          <p:nvPr/>
        </p:nvSpPr>
        <p:spPr>
          <a:xfrm>
            <a:off x="1413525" y="1006500"/>
            <a:ext cx="4048200" cy="22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/>
          <p:nvPr/>
        </p:nvSpPr>
        <p:spPr>
          <a:xfrm rot="-253930">
            <a:off x="2473983" y="1079876"/>
            <a:ext cx="4196213" cy="29634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 txBox="1"/>
          <p:nvPr/>
        </p:nvSpPr>
        <p:spPr>
          <a:xfrm rot="-253930">
            <a:off x="2686587" y="1553560"/>
            <a:ext cx="3771101" cy="20160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rPr>
              <a:t>Bicycle</a:t>
            </a:r>
            <a:endParaRPr sz="480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3456" y="0"/>
            <a:ext cx="655708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717875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 txBox="1"/>
          <p:nvPr/>
        </p:nvSpPr>
        <p:spPr>
          <a:xfrm rot="240484">
            <a:off x="2686660" y="1876245"/>
            <a:ext cx="3771173" cy="139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Bicicleta</a:t>
            </a:r>
            <a:endParaRPr sz="48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 rot="240484">
            <a:off x="2627203" y="3152921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rPr>
              <a:t>Bicycle</a:t>
            </a:r>
            <a:endParaRPr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1363" y="0"/>
            <a:ext cx="6261775" cy="448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925100" y="4544050"/>
            <a:ext cx="65496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1583750" y="4529250"/>
            <a:ext cx="6039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use the six slides with their hints and tips. Insert video clips or slides and VOICE OVER to explain.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On-screen Show (16:9)</PresentationFormat>
  <Paragraphs>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</vt:lpstr>
      <vt:lpstr>Lato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ryan.miller</dc:creator>
  <cp:lastModifiedBy>ryan miller</cp:lastModifiedBy>
  <cp:revision>1</cp:revision>
  <dcterms:modified xsi:type="dcterms:W3CDTF">2019-12-03T17:22:59Z</dcterms:modified>
</cp:coreProperties>
</file>