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72" r:id="rId2"/>
    <p:sldId id="269" r:id="rId3"/>
    <p:sldId id="271" r:id="rId4"/>
    <p:sldId id="267" r:id="rId5"/>
    <p:sldId id="273" r:id="rId6"/>
    <p:sldId id="270" r:id="rId7"/>
    <p:sldId id="268" r:id="rId8"/>
    <p:sldId id="256" r:id="rId9"/>
    <p:sldId id="257" r:id="rId10"/>
    <p:sldId id="258" r:id="rId11"/>
    <p:sldId id="259" r:id="rId12"/>
    <p:sldId id="260" r:id="rId13"/>
    <p:sldId id="261" r:id="rId14"/>
    <p:sldId id="262"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73"/>
  </p:normalViewPr>
  <p:slideViewPr>
    <p:cSldViewPr snapToGrid="0" snapToObjects="1">
      <p:cViewPr>
        <p:scale>
          <a:sx n="101" d="100"/>
          <a:sy n="101" d="100"/>
        </p:scale>
        <p:origin x="1000" y="328"/>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F4E42-D4EF-3D4B-A97F-B53DC32A399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DC25826-1CE3-6045-B294-B62F4E8C560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E571CAE-5C9C-2447-B05B-AF83C61650BC}"/>
              </a:ext>
            </a:extLst>
          </p:cNvPr>
          <p:cNvSpPr>
            <a:spLocks noGrp="1"/>
          </p:cNvSpPr>
          <p:nvPr>
            <p:ph type="dt" sz="half" idx="10"/>
          </p:nvPr>
        </p:nvSpPr>
        <p:spPr/>
        <p:txBody>
          <a:bodyPr/>
          <a:lstStyle/>
          <a:p>
            <a:fld id="{3D9FFA72-9FD2-1A4D-8506-16073C4137AD}" type="datetimeFigureOut">
              <a:rPr lang="en-US" smtClean="0"/>
              <a:t>8/8/19</a:t>
            </a:fld>
            <a:endParaRPr lang="en-US"/>
          </a:p>
        </p:txBody>
      </p:sp>
      <p:sp>
        <p:nvSpPr>
          <p:cNvPr id="5" name="Footer Placeholder 4">
            <a:extLst>
              <a:ext uri="{FF2B5EF4-FFF2-40B4-BE49-F238E27FC236}">
                <a16:creationId xmlns:a16="http://schemas.microsoft.com/office/drawing/2014/main" id="{03BD6D69-DDC9-3A48-8A59-0FB0418DE5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1F1300-24F7-514A-B217-95B3D0FAA39C}"/>
              </a:ext>
            </a:extLst>
          </p:cNvPr>
          <p:cNvSpPr>
            <a:spLocks noGrp="1"/>
          </p:cNvSpPr>
          <p:nvPr>
            <p:ph type="sldNum" sz="quarter" idx="12"/>
          </p:nvPr>
        </p:nvSpPr>
        <p:spPr/>
        <p:txBody>
          <a:bodyPr/>
          <a:lstStyle/>
          <a:p>
            <a:fld id="{7815B468-CA02-8C44-B421-D2F3FB458D48}" type="slidenum">
              <a:rPr lang="en-US" smtClean="0"/>
              <a:t>‹#›</a:t>
            </a:fld>
            <a:endParaRPr lang="en-US"/>
          </a:p>
        </p:txBody>
      </p:sp>
    </p:spTree>
    <p:extLst>
      <p:ext uri="{BB962C8B-B14F-4D97-AF65-F5344CB8AC3E}">
        <p14:creationId xmlns:p14="http://schemas.microsoft.com/office/powerpoint/2010/main" val="25985748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A2DD2-8821-4846-B4A1-366E378FA15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654F16D-85BD-9A46-AC32-42F8A6B2A0B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329051-8995-5044-A038-25AA72884881}"/>
              </a:ext>
            </a:extLst>
          </p:cNvPr>
          <p:cNvSpPr>
            <a:spLocks noGrp="1"/>
          </p:cNvSpPr>
          <p:nvPr>
            <p:ph type="dt" sz="half" idx="10"/>
          </p:nvPr>
        </p:nvSpPr>
        <p:spPr/>
        <p:txBody>
          <a:bodyPr/>
          <a:lstStyle/>
          <a:p>
            <a:fld id="{3D9FFA72-9FD2-1A4D-8506-16073C4137AD}" type="datetimeFigureOut">
              <a:rPr lang="en-US" smtClean="0"/>
              <a:t>8/8/19</a:t>
            </a:fld>
            <a:endParaRPr lang="en-US"/>
          </a:p>
        </p:txBody>
      </p:sp>
      <p:sp>
        <p:nvSpPr>
          <p:cNvPr id="5" name="Footer Placeholder 4">
            <a:extLst>
              <a:ext uri="{FF2B5EF4-FFF2-40B4-BE49-F238E27FC236}">
                <a16:creationId xmlns:a16="http://schemas.microsoft.com/office/drawing/2014/main" id="{613E25CF-1D6D-A044-9ADE-4C176A838D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8BBD0F-B915-0544-B997-170C6E41D08B}"/>
              </a:ext>
            </a:extLst>
          </p:cNvPr>
          <p:cNvSpPr>
            <a:spLocks noGrp="1"/>
          </p:cNvSpPr>
          <p:nvPr>
            <p:ph type="sldNum" sz="quarter" idx="12"/>
          </p:nvPr>
        </p:nvSpPr>
        <p:spPr/>
        <p:txBody>
          <a:bodyPr/>
          <a:lstStyle/>
          <a:p>
            <a:fld id="{7815B468-CA02-8C44-B421-D2F3FB458D48}" type="slidenum">
              <a:rPr lang="en-US" smtClean="0"/>
              <a:t>‹#›</a:t>
            </a:fld>
            <a:endParaRPr lang="en-US"/>
          </a:p>
        </p:txBody>
      </p:sp>
    </p:spTree>
    <p:extLst>
      <p:ext uri="{BB962C8B-B14F-4D97-AF65-F5344CB8AC3E}">
        <p14:creationId xmlns:p14="http://schemas.microsoft.com/office/powerpoint/2010/main" val="41047870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C6A117A-4F7E-C845-AF23-C24D73E2746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B7B691C-E0E4-4F41-B13B-AE474DE99ED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F54FBC-A35C-484D-928E-AE9A1D8B7739}"/>
              </a:ext>
            </a:extLst>
          </p:cNvPr>
          <p:cNvSpPr>
            <a:spLocks noGrp="1"/>
          </p:cNvSpPr>
          <p:nvPr>
            <p:ph type="dt" sz="half" idx="10"/>
          </p:nvPr>
        </p:nvSpPr>
        <p:spPr/>
        <p:txBody>
          <a:bodyPr/>
          <a:lstStyle/>
          <a:p>
            <a:fld id="{3D9FFA72-9FD2-1A4D-8506-16073C4137AD}" type="datetimeFigureOut">
              <a:rPr lang="en-US" smtClean="0"/>
              <a:t>8/8/19</a:t>
            </a:fld>
            <a:endParaRPr lang="en-US"/>
          </a:p>
        </p:txBody>
      </p:sp>
      <p:sp>
        <p:nvSpPr>
          <p:cNvPr id="5" name="Footer Placeholder 4">
            <a:extLst>
              <a:ext uri="{FF2B5EF4-FFF2-40B4-BE49-F238E27FC236}">
                <a16:creationId xmlns:a16="http://schemas.microsoft.com/office/drawing/2014/main" id="{6F77E1DE-2E03-4F4E-99C3-CF6EA5FAB3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7D2362-6347-2D4A-932C-C50E912D6ED5}"/>
              </a:ext>
            </a:extLst>
          </p:cNvPr>
          <p:cNvSpPr>
            <a:spLocks noGrp="1"/>
          </p:cNvSpPr>
          <p:nvPr>
            <p:ph type="sldNum" sz="quarter" idx="12"/>
          </p:nvPr>
        </p:nvSpPr>
        <p:spPr/>
        <p:txBody>
          <a:bodyPr/>
          <a:lstStyle/>
          <a:p>
            <a:fld id="{7815B468-CA02-8C44-B421-D2F3FB458D48}" type="slidenum">
              <a:rPr lang="en-US" smtClean="0"/>
              <a:t>‹#›</a:t>
            </a:fld>
            <a:endParaRPr lang="en-US"/>
          </a:p>
        </p:txBody>
      </p:sp>
    </p:spTree>
    <p:extLst>
      <p:ext uri="{BB962C8B-B14F-4D97-AF65-F5344CB8AC3E}">
        <p14:creationId xmlns:p14="http://schemas.microsoft.com/office/powerpoint/2010/main" val="436018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6C7CF-EE3C-FB4D-8246-86CFC59FF37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C68F75-E7B8-D64D-A394-FD6E3654FDB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554931-BD09-C041-A567-FD81D442473D}"/>
              </a:ext>
            </a:extLst>
          </p:cNvPr>
          <p:cNvSpPr>
            <a:spLocks noGrp="1"/>
          </p:cNvSpPr>
          <p:nvPr>
            <p:ph type="dt" sz="half" idx="10"/>
          </p:nvPr>
        </p:nvSpPr>
        <p:spPr/>
        <p:txBody>
          <a:bodyPr/>
          <a:lstStyle/>
          <a:p>
            <a:fld id="{3D9FFA72-9FD2-1A4D-8506-16073C4137AD}" type="datetimeFigureOut">
              <a:rPr lang="en-US" smtClean="0"/>
              <a:t>8/8/19</a:t>
            </a:fld>
            <a:endParaRPr lang="en-US"/>
          </a:p>
        </p:txBody>
      </p:sp>
      <p:sp>
        <p:nvSpPr>
          <p:cNvPr id="5" name="Footer Placeholder 4">
            <a:extLst>
              <a:ext uri="{FF2B5EF4-FFF2-40B4-BE49-F238E27FC236}">
                <a16:creationId xmlns:a16="http://schemas.microsoft.com/office/drawing/2014/main" id="{F92115C7-4717-9245-BDE4-6BB8C7BB7D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053134-9D94-5B43-9E3C-7E5F003425B5}"/>
              </a:ext>
            </a:extLst>
          </p:cNvPr>
          <p:cNvSpPr>
            <a:spLocks noGrp="1"/>
          </p:cNvSpPr>
          <p:nvPr>
            <p:ph type="sldNum" sz="quarter" idx="12"/>
          </p:nvPr>
        </p:nvSpPr>
        <p:spPr/>
        <p:txBody>
          <a:bodyPr/>
          <a:lstStyle/>
          <a:p>
            <a:fld id="{7815B468-CA02-8C44-B421-D2F3FB458D48}" type="slidenum">
              <a:rPr lang="en-US" smtClean="0"/>
              <a:t>‹#›</a:t>
            </a:fld>
            <a:endParaRPr lang="en-US"/>
          </a:p>
        </p:txBody>
      </p:sp>
    </p:spTree>
    <p:extLst>
      <p:ext uri="{BB962C8B-B14F-4D97-AF65-F5344CB8AC3E}">
        <p14:creationId xmlns:p14="http://schemas.microsoft.com/office/powerpoint/2010/main" val="170146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213A2-C729-054F-A4F0-190F7DCB48A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7DF9828-82C8-A447-8169-415DD3820CE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F35BA1D-39FE-D44F-978E-2332C6934CE0}"/>
              </a:ext>
            </a:extLst>
          </p:cNvPr>
          <p:cNvSpPr>
            <a:spLocks noGrp="1"/>
          </p:cNvSpPr>
          <p:nvPr>
            <p:ph type="dt" sz="half" idx="10"/>
          </p:nvPr>
        </p:nvSpPr>
        <p:spPr/>
        <p:txBody>
          <a:bodyPr/>
          <a:lstStyle/>
          <a:p>
            <a:fld id="{3D9FFA72-9FD2-1A4D-8506-16073C4137AD}" type="datetimeFigureOut">
              <a:rPr lang="en-US" smtClean="0"/>
              <a:t>8/8/19</a:t>
            </a:fld>
            <a:endParaRPr lang="en-US"/>
          </a:p>
        </p:txBody>
      </p:sp>
      <p:sp>
        <p:nvSpPr>
          <p:cNvPr id="5" name="Footer Placeholder 4">
            <a:extLst>
              <a:ext uri="{FF2B5EF4-FFF2-40B4-BE49-F238E27FC236}">
                <a16:creationId xmlns:a16="http://schemas.microsoft.com/office/drawing/2014/main" id="{504719B1-27B3-384F-BD0D-9478121A49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DD4B11-40B6-C844-8566-2E5712997A21}"/>
              </a:ext>
            </a:extLst>
          </p:cNvPr>
          <p:cNvSpPr>
            <a:spLocks noGrp="1"/>
          </p:cNvSpPr>
          <p:nvPr>
            <p:ph type="sldNum" sz="quarter" idx="12"/>
          </p:nvPr>
        </p:nvSpPr>
        <p:spPr/>
        <p:txBody>
          <a:bodyPr/>
          <a:lstStyle/>
          <a:p>
            <a:fld id="{7815B468-CA02-8C44-B421-D2F3FB458D48}" type="slidenum">
              <a:rPr lang="en-US" smtClean="0"/>
              <a:t>‹#›</a:t>
            </a:fld>
            <a:endParaRPr lang="en-US"/>
          </a:p>
        </p:txBody>
      </p:sp>
    </p:spTree>
    <p:extLst>
      <p:ext uri="{BB962C8B-B14F-4D97-AF65-F5344CB8AC3E}">
        <p14:creationId xmlns:p14="http://schemas.microsoft.com/office/powerpoint/2010/main" val="3932555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B47AC-97C8-B745-94B0-7486B8FD33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710430-7B1B-1149-ABD5-876E1E3687A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20A78EC-EB4C-104D-9B89-C5C2C0F2A4F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63594FD-C22E-CA4B-B736-6D975696BE14}"/>
              </a:ext>
            </a:extLst>
          </p:cNvPr>
          <p:cNvSpPr>
            <a:spLocks noGrp="1"/>
          </p:cNvSpPr>
          <p:nvPr>
            <p:ph type="dt" sz="half" idx="10"/>
          </p:nvPr>
        </p:nvSpPr>
        <p:spPr/>
        <p:txBody>
          <a:bodyPr/>
          <a:lstStyle/>
          <a:p>
            <a:fld id="{3D9FFA72-9FD2-1A4D-8506-16073C4137AD}" type="datetimeFigureOut">
              <a:rPr lang="en-US" smtClean="0"/>
              <a:t>8/8/19</a:t>
            </a:fld>
            <a:endParaRPr lang="en-US"/>
          </a:p>
        </p:txBody>
      </p:sp>
      <p:sp>
        <p:nvSpPr>
          <p:cNvPr id="6" name="Footer Placeholder 5">
            <a:extLst>
              <a:ext uri="{FF2B5EF4-FFF2-40B4-BE49-F238E27FC236}">
                <a16:creationId xmlns:a16="http://schemas.microsoft.com/office/drawing/2014/main" id="{7E1C6E32-A25D-4042-B75A-65C3EEFA74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76B232A-8360-F747-863D-4615BB4DAFB8}"/>
              </a:ext>
            </a:extLst>
          </p:cNvPr>
          <p:cNvSpPr>
            <a:spLocks noGrp="1"/>
          </p:cNvSpPr>
          <p:nvPr>
            <p:ph type="sldNum" sz="quarter" idx="12"/>
          </p:nvPr>
        </p:nvSpPr>
        <p:spPr/>
        <p:txBody>
          <a:bodyPr/>
          <a:lstStyle/>
          <a:p>
            <a:fld id="{7815B468-CA02-8C44-B421-D2F3FB458D48}" type="slidenum">
              <a:rPr lang="en-US" smtClean="0"/>
              <a:t>‹#›</a:t>
            </a:fld>
            <a:endParaRPr lang="en-US"/>
          </a:p>
        </p:txBody>
      </p:sp>
    </p:spTree>
    <p:extLst>
      <p:ext uri="{BB962C8B-B14F-4D97-AF65-F5344CB8AC3E}">
        <p14:creationId xmlns:p14="http://schemas.microsoft.com/office/powerpoint/2010/main" val="2006253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485B3-8736-F941-84AA-6A2F4C673DC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5922CF3-5FB8-4D46-ACDB-3FAEF4DF1FA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DFDBFF7-2960-7449-8677-24E4927AAF2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38B30C0-D36A-5243-9D74-D7496830CCF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1FDFA58-95C7-4E4F-8164-090995266D2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B05E2DB-1DE9-6046-B212-BF01A239EB75}"/>
              </a:ext>
            </a:extLst>
          </p:cNvPr>
          <p:cNvSpPr>
            <a:spLocks noGrp="1"/>
          </p:cNvSpPr>
          <p:nvPr>
            <p:ph type="dt" sz="half" idx="10"/>
          </p:nvPr>
        </p:nvSpPr>
        <p:spPr/>
        <p:txBody>
          <a:bodyPr/>
          <a:lstStyle/>
          <a:p>
            <a:fld id="{3D9FFA72-9FD2-1A4D-8506-16073C4137AD}" type="datetimeFigureOut">
              <a:rPr lang="en-US" smtClean="0"/>
              <a:t>8/8/19</a:t>
            </a:fld>
            <a:endParaRPr lang="en-US"/>
          </a:p>
        </p:txBody>
      </p:sp>
      <p:sp>
        <p:nvSpPr>
          <p:cNvPr id="8" name="Footer Placeholder 7">
            <a:extLst>
              <a:ext uri="{FF2B5EF4-FFF2-40B4-BE49-F238E27FC236}">
                <a16:creationId xmlns:a16="http://schemas.microsoft.com/office/drawing/2014/main" id="{3EBFC590-E1EA-944C-A410-6BC5941188F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0B5684F-0F6E-6B49-A86E-FC7367B5DABB}"/>
              </a:ext>
            </a:extLst>
          </p:cNvPr>
          <p:cNvSpPr>
            <a:spLocks noGrp="1"/>
          </p:cNvSpPr>
          <p:nvPr>
            <p:ph type="sldNum" sz="quarter" idx="12"/>
          </p:nvPr>
        </p:nvSpPr>
        <p:spPr/>
        <p:txBody>
          <a:bodyPr/>
          <a:lstStyle/>
          <a:p>
            <a:fld id="{7815B468-CA02-8C44-B421-D2F3FB458D48}" type="slidenum">
              <a:rPr lang="en-US" smtClean="0"/>
              <a:t>‹#›</a:t>
            </a:fld>
            <a:endParaRPr lang="en-US"/>
          </a:p>
        </p:txBody>
      </p:sp>
    </p:spTree>
    <p:extLst>
      <p:ext uri="{BB962C8B-B14F-4D97-AF65-F5344CB8AC3E}">
        <p14:creationId xmlns:p14="http://schemas.microsoft.com/office/powerpoint/2010/main" val="800113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53547-DB16-874C-9C29-B3E3725CBE3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0BC670E-2725-744B-9A09-28D4038B01DF}"/>
              </a:ext>
            </a:extLst>
          </p:cNvPr>
          <p:cNvSpPr>
            <a:spLocks noGrp="1"/>
          </p:cNvSpPr>
          <p:nvPr>
            <p:ph type="dt" sz="half" idx="10"/>
          </p:nvPr>
        </p:nvSpPr>
        <p:spPr/>
        <p:txBody>
          <a:bodyPr/>
          <a:lstStyle/>
          <a:p>
            <a:fld id="{3D9FFA72-9FD2-1A4D-8506-16073C4137AD}" type="datetimeFigureOut">
              <a:rPr lang="en-US" smtClean="0"/>
              <a:t>8/8/19</a:t>
            </a:fld>
            <a:endParaRPr lang="en-US"/>
          </a:p>
        </p:txBody>
      </p:sp>
      <p:sp>
        <p:nvSpPr>
          <p:cNvPr id="4" name="Footer Placeholder 3">
            <a:extLst>
              <a:ext uri="{FF2B5EF4-FFF2-40B4-BE49-F238E27FC236}">
                <a16:creationId xmlns:a16="http://schemas.microsoft.com/office/drawing/2014/main" id="{8C8515B8-D05E-804E-994E-5CD58D0BCDD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9A67FD5-F53F-F249-B681-F74C6E0A0A38}"/>
              </a:ext>
            </a:extLst>
          </p:cNvPr>
          <p:cNvSpPr>
            <a:spLocks noGrp="1"/>
          </p:cNvSpPr>
          <p:nvPr>
            <p:ph type="sldNum" sz="quarter" idx="12"/>
          </p:nvPr>
        </p:nvSpPr>
        <p:spPr/>
        <p:txBody>
          <a:bodyPr/>
          <a:lstStyle/>
          <a:p>
            <a:fld id="{7815B468-CA02-8C44-B421-D2F3FB458D48}" type="slidenum">
              <a:rPr lang="en-US" smtClean="0"/>
              <a:t>‹#›</a:t>
            </a:fld>
            <a:endParaRPr lang="en-US"/>
          </a:p>
        </p:txBody>
      </p:sp>
    </p:spTree>
    <p:extLst>
      <p:ext uri="{BB962C8B-B14F-4D97-AF65-F5344CB8AC3E}">
        <p14:creationId xmlns:p14="http://schemas.microsoft.com/office/powerpoint/2010/main" val="2532291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48D6F79-0892-9140-967C-A76A6048CCBE}"/>
              </a:ext>
            </a:extLst>
          </p:cNvPr>
          <p:cNvSpPr>
            <a:spLocks noGrp="1"/>
          </p:cNvSpPr>
          <p:nvPr>
            <p:ph type="dt" sz="half" idx="10"/>
          </p:nvPr>
        </p:nvSpPr>
        <p:spPr/>
        <p:txBody>
          <a:bodyPr/>
          <a:lstStyle/>
          <a:p>
            <a:fld id="{3D9FFA72-9FD2-1A4D-8506-16073C4137AD}" type="datetimeFigureOut">
              <a:rPr lang="en-US" smtClean="0"/>
              <a:t>8/8/19</a:t>
            </a:fld>
            <a:endParaRPr lang="en-US"/>
          </a:p>
        </p:txBody>
      </p:sp>
      <p:sp>
        <p:nvSpPr>
          <p:cNvPr id="3" name="Footer Placeholder 2">
            <a:extLst>
              <a:ext uri="{FF2B5EF4-FFF2-40B4-BE49-F238E27FC236}">
                <a16:creationId xmlns:a16="http://schemas.microsoft.com/office/drawing/2014/main" id="{41073B58-BF12-974B-877C-D375ADEB2DF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8D19877-4ECF-294C-9EB1-7391B4AF8DF5}"/>
              </a:ext>
            </a:extLst>
          </p:cNvPr>
          <p:cNvSpPr>
            <a:spLocks noGrp="1"/>
          </p:cNvSpPr>
          <p:nvPr>
            <p:ph type="sldNum" sz="quarter" idx="12"/>
          </p:nvPr>
        </p:nvSpPr>
        <p:spPr/>
        <p:txBody>
          <a:bodyPr/>
          <a:lstStyle/>
          <a:p>
            <a:fld id="{7815B468-CA02-8C44-B421-D2F3FB458D48}" type="slidenum">
              <a:rPr lang="en-US" smtClean="0"/>
              <a:t>‹#›</a:t>
            </a:fld>
            <a:endParaRPr lang="en-US"/>
          </a:p>
        </p:txBody>
      </p:sp>
    </p:spTree>
    <p:extLst>
      <p:ext uri="{BB962C8B-B14F-4D97-AF65-F5344CB8AC3E}">
        <p14:creationId xmlns:p14="http://schemas.microsoft.com/office/powerpoint/2010/main" val="20488333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3BB62-8085-9A49-9091-C3F609F396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A5B56A7-F96F-B54B-93BE-3966EB82B55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C880FBC-59EE-D14C-8FCA-588E4D8B01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12BD63-0397-B24F-80EA-A9CBE17B9BA1}"/>
              </a:ext>
            </a:extLst>
          </p:cNvPr>
          <p:cNvSpPr>
            <a:spLocks noGrp="1"/>
          </p:cNvSpPr>
          <p:nvPr>
            <p:ph type="dt" sz="half" idx="10"/>
          </p:nvPr>
        </p:nvSpPr>
        <p:spPr/>
        <p:txBody>
          <a:bodyPr/>
          <a:lstStyle/>
          <a:p>
            <a:fld id="{3D9FFA72-9FD2-1A4D-8506-16073C4137AD}" type="datetimeFigureOut">
              <a:rPr lang="en-US" smtClean="0"/>
              <a:t>8/8/19</a:t>
            </a:fld>
            <a:endParaRPr lang="en-US"/>
          </a:p>
        </p:txBody>
      </p:sp>
      <p:sp>
        <p:nvSpPr>
          <p:cNvPr id="6" name="Footer Placeholder 5">
            <a:extLst>
              <a:ext uri="{FF2B5EF4-FFF2-40B4-BE49-F238E27FC236}">
                <a16:creationId xmlns:a16="http://schemas.microsoft.com/office/drawing/2014/main" id="{B373078B-E97F-3D4B-A073-6CF87C0721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4E0925-3E19-5340-99DF-2EB7CC46B955}"/>
              </a:ext>
            </a:extLst>
          </p:cNvPr>
          <p:cNvSpPr>
            <a:spLocks noGrp="1"/>
          </p:cNvSpPr>
          <p:nvPr>
            <p:ph type="sldNum" sz="quarter" idx="12"/>
          </p:nvPr>
        </p:nvSpPr>
        <p:spPr/>
        <p:txBody>
          <a:bodyPr/>
          <a:lstStyle/>
          <a:p>
            <a:fld id="{7815B468-CA02-8C44-B421-D2F3FB458D48}" type="slidenum">
              <a:rPr lang="en-US" smtClean="0"/>
              <a:t>‹#›</a:t>
            </a:fld>
            <a:endParaRPr lang="en-US"/>
          </a:p>
        </p:txBody>
      </p:sp>
    </p:spTree>
    <p:extLst>
      <p:ext uri="{BB962C8B-B14F-4D97-AF65-F5344CB8AC3E}">
        <p14:creationId xmlns:p14="http://schemas.microsoft.com/office/powerpoint/2010/main" val="26198743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B6BEE-F95B-2D4D-98B7-898084BD40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4B7BAE9-DBA4-6C4C-9276-FB8C5D5EA84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43A6DDF-ABEA-F446-B997-6B2F6AC072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D223D5-B2ED-D149-8D69-9480D9D3D2AB}"/>
              </a:ext>
            </a:extLst>
          </p:cNvPr>
          <p:cNvSpPr>
            <a:spLocks noGrp="1"/>
          </p:cNvSpPr>
          <p:nvPr>
            <p:ph type="dt" sz="half" idx="10"/>
          </p:nvPr>
        </p:nvSpPr>
        <p:spPr/>
        <p:txBody>
          <a:bodyPr/>
          <a:lstStyle/>
          <a:p>
            <a:fld id="{3D9FFA72-9FD2-1A4D-8506-16073C4137AD}" type="datetimeFigureOut">
              <a:rPr lang="en-US" smtClean="0"/>
              <a:t>8/8/19</a:t>
            </a:fld>
            <a:endParaRPr lang="en-US"/>
          </a:p>
        </p:txBody>
      </p:sp>
      <p:sp>
        <p:nvSpPr>
          <p:cNvPr id="6" name="Footer Placeholder 5">
            <a:extLst>
              <a:ext uri="{FF2B5EF4-FFF2-40B4-BE49-F238E27FC236}">
                <a16:creationId xmlns:a16="http://schemas.microsoft.com/office/drawing/2014/main" id="{24C7A451-EAA8-D641-9B2C-79EC0B56EE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AAB056F-E6D0-F544-ADB6-E5C8CC7F1B85}"/>
              </a:ext>
            </a:extLst>
          </p:cNvPr>
          <p:cNvSpPr>
            <a:spLocks noGrp="1"/>
          </p:cNvSpPr>
          <p:nvPr>
            <p:ph type="sldNum" sz="quarter" idx="12"/>
          </p:nvPr>
        </p:nvSpPr>
        <p:spPr/>
        <p:txBody>
          <a:bodyPr/>
          <a:lstStyle/>
          <a:p>
            <a:fld id="{7815B468-CA02-8C44-B421-D2F3FB458D48}" type="slidenum">
              <a:rPr lang="en-US" smtClean="0"/>
              <a:t>‹#›</a:t>
            </a:fld>
            <a:endParaRPr lang="en-US"/>
          </a:p>
        </p:txBody>
      </p:sp>
    </p:spTree>
    <p:extLst>
      <p:ext uri="{BB962C8B-B14F-4D97-AF65-F5344CB8AC3E}">
        <p14:creationId xmlns:p14="http://schemas.microsoft.com/office/powerpoint/2010/main" val="37780412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35A122E-8CBC-B749-8C72-833E1CD3A0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8E7C3BD-23E7-F04D-B5B8-8141B0481B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C91A35-61CC-614F-8C9D-EB1F8EEAC95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9FFA72-9FD2-1A4D-8506-16073C4137AD}" type="datetimeFigureOut">
              <a:rPr lang="en-US" smtClean="0"/>
              <a:t>8/8/19</a:t>
            </a:fld>
            <a:endParaRPr lang="en-US"/>
          </a:p>
        </p:txBody>
      </p:sp>
      <p:sp>
        <p:nvSpPr>
          <p:cNvPr id="5" name="Footer Placeholder 4">
            <a:extLst>
              <a:ext uri="{FF2B5EF4-FFF2-40B4-BE49-F238E27FC236}">
                <a16:creationId xmlns:a16="http://schemas.microsoft.com/office/drawing/2014/main" id="{3E1E199C-9110-3344-B56E-413446C3A0C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DF88E23-9048-724C-BFF7-0B7D34FB7B3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15B468-CA02-8C44-B421-D2F3FB458D48}" type="slidenum">
              <a:rPr lang="en-US" smtClean="0"/>
              <a:t>‹#›</a:t>
            </a:fld>
            <a:endParaRPr lang="en-US"/>
          </a:p>
        </p:txBody>
      </p:sp>
    </p:spTree>
    <p:extLst>
      <p:ext uri="{BB962C8B-B14F-4D97-AF65-F5344CB8AC3E}">
        <p14:creationId xmlns:p14="http://schemas.microsoft.com/office/powerpoint/2010/main" val="6394350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1C8E316-EC39-BB47-A1CF-82CB5E86768D}"/>
              </a:ext>
            </a:extLst>
          </p:cNvPr>
          <p:cNvSpPr txBox="1"/>
          <p:nvPr/>
        </p:nvSpPr>
        <p:spPr>
          <a:xfrm>
            <a:off x="640112" y="236308"/>
            <a:ext cx="10878953" cy="1323439"/>
          </a:xfrm>
          <a:prstGeom prst="rect">
            <a:avLst/>
          </a:prstGeom>
          <a:noFill/>
        </p:spPr>
        <p:txBody>
          <a:bodyPr wrap="square" rtlCol="0">
            <a:spAutoFit/>
          </a:bodyPr>
          <a:lstStyle/>
          <a:p>
            <a:r>
              <a:rPr lang="en-US" sz="8000" dirty="0">
                <a:solidFill>
                  <a:schemeClr val="accent2"/>
                </a:solidFill>
                <a:latin typeface="Rathyland" pitchFamily="2" charset="0"/>
              </a:rPr>
              <a:t>Station #1 </a:t>
            </a:r>
          </a:p>
        </p:txBody>
      </p:sp>
      <p:pic>
        <p:nvPicPr>
          <p:cNvPr id="3" name="Picture 2">
            <a:extLst>
              <a:ext uri="{FF2B5EF4-FFF2-40B4-BE49-F238E27FC236}">
                <a16:creationId xmlns:a16="http://schemas.microsoft.com/office/drawing/2014/main" id="{5D7F696C-DBFD-1A4F-BEEC-9A4BF67C233B}"/>
              </a:ext>
            </a:extLst>
          </p:cNvPr>
          <p:cNvPicPr>
            <a:picLocks noChangeAspect="1"/>
          </p:cNvPicPr>
          <p:nvPr/>
        </p:nvPicPr>
        <p:blipFill>
          <a:blip r:embed="rId2"/>
          <a:srcRect/>
          <a:stretch/>
        </p:blipFill>
        <p:spPr>
          <a:xfrm>
            <a:off x="6974070" y="281261"/>
            <a:ext cx="4843380" cy="3467419"/>
          </a:xfrm>
          <a:prstGeom prst="rect">
            <a:avLst/>
          </a:prstGeom>
        </p:spPr>
      </p:pic>
      <p:pic>
        <p:nvPicPr>
          <p:cNvPr id="5" name="Picture 4">
            <a:extLst>
              <a:ext uri="{FF2B5EF4-FFF2-40B4-BE49-F238E27FC236}">
                <a16:creationId xmlns:a16="http://schemas.microsoft.com/office/drawing/2014/main" id="{C21EF3AD-2E09-9849-9989-F3EBE08736A0}"/>
              </a:ext>
            </a:extLst>
          </p:cNvPr>
          <p:cNvPicPr>
            <a:picLocks noChangeAspect="1"/>
          </p:cNvPicPr>
          <p:nvPr/>
        </p:nvPicPr>
        <p:blipFill>
          <a:blip r:embed="rId3"/>
          <a:srcRect/>
          <a:stretch/>
        </p:blipFill>
        <p:spPr>
          <a:xfrm>
            <a:off x="209449" y="1517979"/>
            <a:ext cx="4523587" cy="3253417"/>
          </a:xfrm>
          <a:prstGeom prst="rect">
            <a:avLst/>
          </a:prstGeom>
        </p:spPr>
      </p:pic>
      <p:pic>
        <p:nvPicPr>
          <p:cNvPr id="13" name="Picture 12">
            <a:extLst>
              <a:ext uri="{FF2B5EF4-FFF2-40B4-BE49-F238E27FC236}">
                <a16:creationId xmlns:a16="http://schemas.microsoft.com/office/drawing/2014/main" id="{484A22F7-68C0-D544-8DCA-E6D9B11A99E1}"/>
              </a:ext>
            </a:extLst>
          </p:cNvPr>
          <p:cNvPicPr>
            <a:picLocks noChangeAspect="1"/>
          </p:cNvPicPr>
          <p:nvPr/>
        </p:nvPicPr>
        <p:blipFill>
          <a:blip r:embed="rId4"/>
          <a:srcRect/>
          <a:stretch/>
        </p:blipFill>
        <p:spPr>
          <a:xfrm>
            <a:off x="4371022" y="3748680"/>
            <a:ext cx="4398448" cy="2969620"/>
          </a:xfrm>
          <a:prstGeom prst="rect">
            <a:avLst/>
          </a:prstGeom>
        </p:spPr>
      </p:pic>
    </p:spTree>
    <p:extLst>
      <p:ext uri="{BB962C8B-B14F-4D97-AF65-F5344CB8AC3E}">
        <p14:creationId xmlns:p14="http://schemas.microsoft.com/office/powerpoint/2010/main" val="15394872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7BF5559-2F0B-0D4A-BB8C-7AFFE8CE869F}"/>
              </a:ext>
            </a:extLst>
          </p:cNvPr>
          <p:cNvPicPr>
            <a:picLocks noChangeAspect="1"/>
          </p:cNvPicPr>
          <p:nvPr/>
        </p:nvPicPr>
        <p:blipFill>
          <a:blip r:embed="rId2"/>
          <a:srcRect/>
          <a:stretch/>
        </p:blipFill>
        <p:spPr>
          <a:xfrm>
            <a:off x="640112" y="2284440"/>
            <a:ext cx="5703538" cy="3797885"/>
          </a:xfrm>
          <a:prstGeom prst="rect">
            <a:avLst/>
          </a:prstGeom>
        </p:spPr>
      </p:pic>
      <p:sp>
        <p:nvSpPr>
          <p:cNvPr id="7" name="TextBox 6">
            <a:extLst>
              <a:ext uri="{FF2B5EF4-FFF2-40B4-BE49-F238E27FC236}">
                <a16:creationId xmlns:a16="http://schemas.microsoft.com/office/drawing/2014/main" id="{91C8E316-EC39-BB47-A1CF-82CB5E86768D}"/>
              </a:ext>
            </a:extLst>
          </p:cNvPr>
          <p:cNvSpPr txBox="1"/>
          <p:nvPr/>
        </p:nvSpPr>
        <p:spPr>
          <a:xfrm>
            <a:off x="640112" y="236308"/>
            <a:ext cx="10878953" cy="1323439"/>
          </a:xfrm>
          <a:prstGeom prst="rect">
            <a:avLst/>
          </a:prstGeom>
          <a:noFill/>
        </p:spPr>
        <p:txBody>
          <a:bodyPr wrap="square" rtlCol="0">
            <a:spAutoFit/>
          </a:bodyPr>
          <a:lstStyle/>
          <a:p>
            <a:r>
              <a:rPr lang="en-US" sz="8000" dirty="0">
                <a:solidFill>
                  <a:schemeClr val="accent1"/>
                </a:solidFill>
                <a:latin typeface="Rathyland" pitchFamily="2" charset="0"/>
              </a:rPr>
              <a:t>Station #10- Ice Melts</a:t>
            </a:r>
          </a:p>
        </p:txBody>
      </p:sp>
      <p:sp>
        <p:nvSpPr>
          <p:cNvPr id="8" name="TextBox 7">
            <a:extLst>
              <a:ext uri="{FF2B5EF4-FFF2-40B4-BE49-F238E27FC236}">
                <a16:creationId xmlns:a16="http://schemas.microsoft.com/office/drawing/2014/main" id="{7DC26D94-C641-DD47-9083-840BB151367D}"/>
              </a:ext>
            </a:extLst>
          </p:cNvPr>
          <p:cNvSpPr txBox="1"/>
          <p:nvPr/>
        </p:nvSpPr>
        <p:spPr>
          <a:xfrm>
            <a:off x="640112" y="1375081"/>
            <a:ext cx="11068958" cy="461665"/>
          </a:xfrm>
          <a:prstGeom prst="rect">
            <a:avLst/>
          </a:prstGeom>
          <a:noFill/>
        </p:spPr>
        <p:txBody>
          <a:bodyPr wrap="square" rtlCol="0">
            <a:spAutoFit/>
          </a:bodyPr>
          <a:lstStyle/>
          <a:p>
            <a:r>
              <a:rPr lang="en-US" sz="2400" dirty="0">
                <a:latin typeface="Libel Suit" panose="02000508020000020004" pitchFamily="2" charset="77"/>
              </a:rPr>
              <a:t>Identify the main SEP needed to do the </a:t>
            </a:r>
            <a:r>
              <a:rPr lang="en-US" sz="2400" u="sng" dirty="0">
                <a:latin typeface="Libel Suit" panose="02000508020000020004" pitchFamily="2" charset="77"/>
              </a:rPr>
              <a:t>underlined directions</a:t>
            </a:r>
            <a:r>
              <a:rPr lang="en-US" sz="2400" dirty="0">
                <a:latin typeface="Libel Suit" panose="02000508020000020004" pitchFamily="2" charset="77"/>
              </a:rPr>
              <a:t>.</a:t>
            </a:r>
          </a:p>
        </p:txBody>
      </p:sp>
      <p:sp>
        <p:nvSpPr>
          <p:cNvPr id="9" name="TextBox 8">
            <a:extLst>
              <a:ext uri="{FF2B5EF4-FFF2-40B4-BE49-F238E27FC236}">
                <a16:creationId xmlns:a16="http://schemas.microsoft.com/office/drawing/2014/main" id="{FE60C820-6227-3744-9357-BA09FE130820}"/>
              </a:ext>
            </a:extLst>
          </p:cNvPr>
          <p:cNvSpPr txBox="1"/>
          <p:nvPr/>
        </p:nvSpPr>
        <p:spPr>
          <a:xfrm>
            <a:off x="6757060" y="1939431"/>
            <a:ext cx="4952010" cy="3970318"/>
          </a:xfrm>
          <a:prstGeom prst="rect">
            <a:avLst/>
          </a:prstGeom>
          <a:noFill/>
        </p:spPr>
        <p:txBody>
          <a:bodyPr wrap="square" rtlCol="0">
            <a:spAutoFit/>
          </a:bodyPr>
          <a:lstStyle/>
          <a:p>
            <a:r>
              <a:rPr lang="en-US" sz="3600" dirty="0">
                <a:latin typeface="Libel Suit" panose="02000508020000020004" pitchFamily="2" charset="77"/>
              </a:rPr>
              <a:t>Ice is placed in two cups- one with salt water and one with fresh water.  Observe what happens to the ice.  </a:t>
            </a:r>
            <a:r>
              <a:rPr lang="en-US" sz="3600" u="sng" dirty="0">
                <a:latin typeface="Libel Suit" panose="02000508020000020004" pitchFamily="2" charset="77"/>
              </a:rPr>
              <a:t>Explain what you think could be causing this</a:t>
            </a:r>
            <a:r>
              <a:rPr lang="en-US" sz="3600" dirty="0">
                <a:latin typeface="Libel Suit" panose="02000508020000020004" pitchFamily="2" charset="77"/>
              </a:rPr>
              <a:t>?  </a:t>
            </a:r>
            <a:r>
              <a:rPr lang="en-US" sz="3600" u="sng" dirty="0">
                <a:latin typeface="Libel Suit" panose="02000508020000020004" pitchFamily="2" charset="77"/>
              </a:rPr>
              <a:t>How could you apply this to an every day problem</a:t>
            </a:r>
            <a:r>
              <a:rPr lang="en-US" sz="3600" dirty="0">
                <a:latin typeface="Libel Suit" panose="02000508020000020004" pitchFamily="2" charset="77"/>
              </a:rPr>
              <a:t>?</a:t>
            </a:r>
          </a:p>
        </p:txBody>
      </p:sp>
    </p:spTree>
    <p:extLst>
      <p:ext uri="{BB962C8B-B14F-4D97-AF65-F5344CB8AC3E}">
        <p14:creationId xmlns:p14="http://schemas.microsoft.com/office/powerpoint/2010/main" val="34951563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7BF5559-2F0B-0D4A-BB8C-7AFFE8CE869F}"/>
              </a:ext>
            </a:extLst>
          </p:cNvPr>
          <p:cNvPicPr>
            <a:picLocks noChangeAspect="1"/>
          </p:cNvPicPr>
          <p:nvPr/>
        </p:nvPicPr>
        <p:blipFill rotWithShape="1">
          <a:blip r:embed="rId2"/>
          <a:srcRect r="15932"/>
          <a:stretch/>
        </p:blipFill>
        <p:spPr>
          <a:xfrm>
            <a:off x="640112" y="1939431"/>
            <a:ext cx="5677561" cy="4469271"/>
          </a:xfrm>
          <a:prstGeom prst="rect">
            <a:avLst/>
          </a:prstGeom>
        </p:spPr>
      </p:pic>
      <p:sp>
        <p:nvSpPr>
          <p:cNvPr id="7" name="TextBox 6">
            <a:extLst>
              <a:ext uri="{FF2B5EF4-FFF2-40B4-BE49-F238E27FC236}">
                <a16:creationId xmlns:a16="http://schemas.microsoft.com/office/drawing/2014/main" id="{91C8E316-EC39-BB47-A1CF-82CB5E86768D}"/>
              </a:ext>
            </a:extLst>
          </p:cNvPr>
          <p:cNvSpPr txBox="1"/>
          <p:nvPr/>
        </p:nvSpPr>
        <p:spPr>
          <a:xfrm>
            <a:off x="640112" y="236308"/>
            <a:ext cx="10878953" cy="1323439"/>
          </a:xfrm>
          <a:prstGeom prst="rect">
            <a:avLst/>
          </a:prstGeom>
          <a:noFill/>
        </p:spPr>
        <p:txBody>
          <a:bodyPr wrap="square" rtlCol="0">
            <a:spAutoFit/>
          </a:bodyPr>
          <a:lstStyle/>
          <a:p>
            <a:r>
              <a:rPr lang="en-US" sz="8000" dirty="0">
                <a:solidFill>
                  <a:schemeClr val="accent4"/>
                </a:solidFill>
                <a:latin typeface="Rathyland" pitchFamily="2" charset="0"/>
              </a:rPr>
              <a:t>Station #11- Egg Earth</a:t>
            </a:r>
          </a:p>
        </p:txBody>
      </p:sp>
      <p:sp>
        <p:nvSpPr>
          <p:cNvPr id="8" name="TextBox 7">
            <a:extLst>
              <a:ext uri="{FF2B5EF4-FFF2-40B4-BE49-F238E27FC236}">
                <a16:creationId xmlns:a16="http://schemas.microsoft.com/office/drawing/2014/main" id="{7DC26D94-C641-DD47-9083-840BB151367D}"/>
              </a:ext>
            </a:extLst>
          </p:cNvPr>
          <p:cNvSpPr txBox="1"/>
          <p:nvPr/>
        </p:nvSpPr>
        <p:spPr>
          <a:xfrm>
            <a:off x="640112" y="1375081"/>
            <a:ext cx="11068958" cy="461665"/>
          </a:xfrm>
          <a:prstGeom prst="rect">
            <a:avLst/>
          </a:prstGeom>
          <a:noFill/>
        </p:spPr>
        <p:txBody>
          <a:bodyPr wrap="square" rtlCol="0">
            <a:spAutoFit/>
          </a:bodyPr>
          <a:lstStyle/>
          <a:p>
            <a:r>
              <a:rPr lang="en-US" sz="2400" dirty="0">
                <a:latin typeface="Libel Suit" panose="02000508020000020004" pitchFamily="2" charset="77"/>
              </a:rPr>
              <a:t>Identify the main SEP needed to do the </a:t>
            </a:r>
            <a:r>
              <a:rPr lang="en-US" sz="2400" u="sng" dirty="0">
                <a:latin typeface="Libel Suit" panose="02000508020000020004" pitchFamily="2" charset="77"/>
              </a:rPr>
              <a:t>underlined directions</a:t>
            </a:r>
            <a:r>
              <a:rPr lang="en-US" sz="2400" dirty="0">
                <a:latin typeface="Libel Suit" panose="02000508020000020004" pitchFamily="2" charset="77"/>
              </a:rPr>
              <a:t>.</a:t>
            </a:r>
          </a:p>
        </p:txBody>
      </p:sp>
      <p:sp>
        <p:nvSpPr>
          <p:cNvPr id="9" name="TextBox 8">
            <a:extLst>
              <a:ext uri="{FF2B5EF4-FFF2-40B4-BE49-F238E27FC236}">
                <a16:creationId xmlns:a16="http://schemas.microsoft.com/office/drawing/2014/main" id="{FE60C820-6227-3744-9357-BA09FE130820}"/>
              </a:ext>
            </a:extLst>
          </p:cNvPr>
          <p:cNvSpPr txBox="1"/>
          <p:nvPr/>
        </p:nvSpPr>
        <p:spPr>
          <a:xfrm>
            <a:off x="6757060" y="1939431"/>
            <a:ext cx="4952010" cy="3970318"/>
          </a:xfrm>
          <a:prstGeom prst="rect">
            <a:avLst/>
          </a:prstGeom>
          <a:noFill/>
        </p:spPr>
        <p:txBody>
          <a:bodyPr wrap="square" rtlCol="0">
            <a:spAutoFit/>
          </a:bodyPr>
          <a:lstStyle/>
          <a:p>
            <a:r>
              <a:rPr lang="en-US" sz="2800" dirty="0">
                <a:latin typeface="Libel Suit" panose="02000508020000020004" pitchFamily="2" charset="77"/>
              </a:rPr>
              <a:t>A hardboiled egg represents Earth. The shell represents Earth’s crust, the egg white is the mantle, and the yolk is the core.  If the egg is cut in half, you can see the layers.</a:t>
            </a:r>
          </a:p>
          <a:p>
            <a:endParaRPr lang="en-US" sz="2800" dirty="0">
              <a:latin typeface="Libel Suit" panose="02000508020000020004" pitchFamily="2" charset="77"/>
            </a:endParaRPr>
          </a:p>
          <a:p>
            <a:r>
              <a:rPr lang="en-US" sz="2800" dirty="0">
                <a:latin typeface="Libel Suit" panose="02000508020000020004" pitchFamily="2" charset="77"/>
              </a:rPr>
              <a:t>What do you notice about the relative sizes of these layers?  </a:t>
            </a:r>
            <a:r>
              <a:rPr lang="en-US" sz="2800" u="sng" dirty="0">
                <a:latin typeface="Libel Suit" panose="02000508020000020004" pitchFamily="2" charset="77"/>
              </a:rPr>
              <a:t>How does comparing the egg to the Earth help you understand the Earth’s structure?  </a:t>
            </a:r>
          </a:p>
        </p:txBody>
      </p:sp>
    </p:spTree>
    <p:extLst>
      <p:ext uri="{BB962C8B-B14F-4D97-AF65-F5344CB8AC3E}">
        <p14:creationId xmlns:p14="http://schemas.microsoft.com/office/powerpoint/2010/main" val="20574853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7BF5559-2F0B-0D4A-BB8C-7AFFE8CE869F}"/>
              </a:ext>
            </a:extLst>
          </p:cNvPr>
          <p:cNvPicPr>
            <a:picLocks noChangeAspect="1"/>
          </p:cNvPicPr>
          <p:nvPr/>
        </p:nvPicPr>
        <p:blipFill>
          <a:blip r:embed="rId2"/>
          <a:srcRect/>
          <a:stretch/>
        </p:blipFill>
        <p:spPr>
          <a:xfrm>
            <a:off x="640112" y="2293374"/>
            <a:ext cx="5677561" cy="3761384"/>
          </a:xfrm>
          <a:prstGeom prst="rect">
            <a:avLst/>
          </a:prstGeom>
        </p:spPr>
      </p:pic>
      <p:sp>
        <p:nvSpPr>
          <p:cNvPr id="7" name="TextBox 6">
            <a:extLst>
              <a:ext uri="{FF2B5EF4-FFF2-40B4-BE49-F238E27FC236}">
                <a16:creationId xmlns:a16="http://schemas.microsoft.com/office/drawing/2014/main" id="{91C8E316-EC39-BB47-A1CF-82CB5E86768D}"/>
              </a:ext>
            </a:extLst>
          </p:cNvPr>
          <p:cNvSpPr txBox="1"/>
          <p:nvPr/>
        </p:nvSpPr>
        <p:spPr>
          <a:xfrm>
            <a:off x="640112" y="236308"/>
            <a:ext cx="10878953" cy="1323439"/>
          </a:xfrm>
          <a:prstGeom prst="rect">
            <a:avLst/>
          </a:prstGeom>
          <a:noFill/>
        </p:spPr>
        <p:txBody>
          <a:bodyPr wrap="square" rtlCol="0">
            <a:spAutoFit/>
          </a:bodyPr>
          <a:lstStyle/>
          <a:p>
            <a:r>
              <a:rPr lang="en-US" sz="8000" dirty="0">
                <a:solidFill>
                  <a:srgbClr val="C00000"/>
                </a:solidFill>
                <a:latin typeface="Rathyland" pitchFamily="2" charset="0"/>
              </a:rPr>
              <a:t>Station #12- Yeast</a:t>
            </a:r>
          </a:p>
        </p:txBody>
      </p:sp>
      <p:sp>
        <p:nvSpPr>
          <p:cNvPr id="8" name="TextBox 7">
            <a:extLst>
              <a:ext uri="{FF2B5EF4-FFF2-40B4-BE49-F238E27FC236}">
                <a16:creationId xmlns:a16="http://schemas.microsoft.com/office/drawing/2014/main" id="{7DC26D94-C641-DD47-9083-840BB151367D}"/>
              </a:ext>
            </a:extLst>
          </p:cNvPr>
          <p:cNvSpPr txBox="1"/>
          <p:nvPr/>
        </p:nvSpPr>
        <p:spPr>
          <a:xfrm>
            <a:off x="640112" y="1375081"/>
            <a:ext cx="11068958" cy="461665"/>
          </a:xfrm>
          <a:prstGeom prst="rect">
            <a:avLst/>
          </a:prstGeom>
          <a:noFill/>
        </p:spPr>
        <p:txBody>
          <a:bodyPr wrap="square" rtlCol="0">
            <a:spAutoFit/>
          </a:bodyPr>
          <a:lstStyle/>
          <a:p>
            <a:r>
              <a:rPr lang="en-US" sz="2400" dirty="0">
                <a:latin typeface="Libel Suit" panose="02000508020000020004" pitchFamily="2" charset="77"/>
              </a:rPr>
              <a:t>Identify the main SEP needed to do the </a:t>
            </a:r>
            <a:r>
              <a:rPr lang="en-US" sz="2400" u="sng" dirty="0">
                <a:latin typeface="Libel Suit" panose="02000508020000020004" pitchFamily="2" charset="77"/>
              </a:rPr>
              <a:t>underlined directions</a:t>
            </a:r>
            <a:r>
              <a:rPr lang="en-US" sz="2400" dirty="0">
                <a:latin typeface="Libel Suit" panose="02000508020000020004" pitchFamily="2" charset="77"/>
              </a:rPr>
              <a:t>.</a:t>
            </a:r>
          </a:p>
        </p:txBody>
      </p:sp>
      <p:sp>
        <p:nvSpPr>
          <p:cNvPr id="9" name="TextBox 8">
            <a:extLst>
              <a:ext uri="{FF2B5EF4-FFF2-40B4-BE49-F238E27FC236}">
                <a16:creationId xmlns:a16="http://schemas.microsoft.com/office/drawing/2014/main" id="{FE60C820-6227-3744-9357-BA09FE130820}"/>
              </a:ext>
            </a:extLst>
          </p:cNvPr>
          <p:cNvSpPr txBox="1"/>
          <p:nvPr/>
        </p:nvSpPr>
        <p:spPr>
          <a:xfrm>
            <a:off x="6757060" y="2435931"/>
            <a:ext cx="4952010" cy="3046988"/>
          </a:xfrm>
          <a:prstGeom prst="rect">
            <a:avLst/>
          </a:prstGeom>
          <a:noFill/>
        </p:spPr>
        <p:txBody>
          <a:bodyPr wrap="square" rtlCol="0">
            <a:spAutoFit/>
          </a:bodyPr>
          <a:lstStyle/>
          <a:p>
            <a:r>
              <a:rPr lang="en-US" sz="3200" dirty="0">
                <a:latin typeface="Libel Suit" panose="02000508020000020004" pitchFamily="2" charset="77"/>
              </a:rPr>
              <a:t>Put a packet of yeast in warm sugar water and watch what happens.</a:t>
            </a:r>
          </a:p>
          <a:p>
            <a:endParaRPr lang="en-US" sz="3200" u="sng" dirty="0">
              <a:latin typeface="Libel Suit" panose="02000508020000020004" pitchFamily="2" charset="77"/>
            </a:endParaRPr>
          </a:p>
          <a:p>
            <a:r>
              <a:rPr lang="en-US" sz="3200" u="sng" dirty="0">
                <a:latin typeface="Libel Suit" panose="02000508020000020004" pitchFamily="2" charset="77"/>
              </a:rPr>
              <a:t>Based on your observations, what do you want to find out about the yeast?</a:t>
            </a:r>
            <a:r>
              <a:rPr lang="en-US" sz="3200" dirty="0">
                <a:latin typeface="Libel Suit" panose="02000508020000020004" pitchFamily="2" charset="77"/>
              </a:rPr>
              <a:t>  How would you test that?</a:t>
            </a:r>
            <a:endParaRPr lang="en-US" sz="3200" u="sng" dirty="0">
              <a:latin typeface="Libel Suit" panose="02000508020000020004" pitchFamily="2" charset="77"/>
            </a:endParaRPr>
          </a:p>
        </p:txBody>
      </p:sp>
    </p:spTree>
    <p:extLst>
      <p:ext uri="{BB962C8B-B14F-4D97-AF65-F5344CB8AC3E}">
        <p14:creationId xmlns:p14="http://schemas.microsoft.com/office/powerpoint/2010/main" val="42401670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7BF5559-2F0B-0D4A-BB8C-7AFFE8CE869F}"/>
              </a:ext>
            </a:extLst>
          </p:cNvPr>
          <p:cNvPicPr>
            <a:picLocks noChangeAspect="1"/>
          </p:cNvPicPr>
          <p:nvPr/>
        </p:nvPicPr>
        <p:blipFill rotWithShape="1">
          <a:blip r:embed="rId2"/>
          <a:srcRect t="16985" b="15296"/>
          <a:stretch/>
        </p:blipFill>
        <p:spPr>
          <a:xfrm>
            <a:off x="482930" y="1994692"/>
            <a:ext cx="5957870" cy="4034633"/>
          </a:xfrm>
          <a:prstGeom prst="rect">
            <a:avLst/>
          </a:prstGeom>
        </p:spPr>
      </p:pic>
      <p:sp>
        <p:nvSpPr>
          <p:cNvPr id="7" name="TextBox 6">
            <a:extLst>
              <a:ext uri="{FF2B5EF4-FFF2-40B4-BE49-F238E27FC236}">
                <a16:creationId xmlns:a16="http://schemas.microsoft.com/office/drawing/2014/main" id="{91C8E316-EC39-BB47-A1CF-82CB5E86768D}"/>
              </a:ext>
            </a:extLst>
          </p:cNvPr>
          <p:cNvSpPr txBox="1"/>
          <p:nvPr/>
        </p:nvSpPr>
        <p:spPr>
          <a:xfrm>
            <a:off x="640112" y="236308"/>
            <a:ext cx="10878953" cy="1323439"/>
          </a:xfrm>
          <a:prstGeom prst="rect">
            <a:avLst/>
          </a:prstGeom>
          <a:noFill/>
        </p:spPr>
        <p:txBody>
          <a:bodyPr wrap="square" rtlCol="0">
            <a:spAutoFit/>
          </a:bodyPr>
          <a:lstStyle/>
          <a:p>
            <a:r>
              <a:rPr lang="en-US" sz="8000" dirty="0">
                <a:solidFill>
                  <a:srgbClr val="00B0F0"/>
                </a:solidFill>
                <a:latin typeface="Rathyland" pitchFamily="2" charset="0"/>
              </a:rPr>
              <a:t>Station #13- Crickets</a:t>
            </a:r>
          </a:p>
        </p:txBody>
      </p:sp>
      <p:sp>
        <p:nvSpPr>
          <p:cNvPr id="8" name="TextBox 7">
            <a:extLst>
              <a:ext uri="{FF2B5EF4-FFF2-40B4-BE49-F238E27FC236}">
                <a16:creationId xmlns:a16="http://schemas.microsoft.com/office/drawing/2014/main" id="{7DC26D94-C641-DD47-9083-840BB151367D}"/>
              </a:ext>
            </a:extLst>
          </p:cNvPr>
          <p:cNvSpPr txBox="1"/>
          <p:nvPr/>
        </p:nvSpPr>
        <p:spPr>
          <a:xfrm>
            <a:off x="640112" y="1375081"/>
            <a:ext cx="11068958" cy="461665"/>
          </a:xfrm>
          <a:prstGeom prst="rect">
            <a:avLst/>
          </a:prstGeom>
          <a:noFill/>
        </p:spPr>
        <p:txBody>
          <a:bodyPr wrap="square" rtlCol="0">
            <a:spAutoFit/>
          </a:bodyPr>
          <a:lstStyle/>
          <a:p>
            <a:r>
              <a:rPr lang="en-US" sz="2400" dirty="0">
                <a:latin typeface="Libel Suit" panose="02000508020000020004" pitchFamily="2" charset="77"/>
              </a:rPr>
              <a:t>Identify the main SEP needed to do the </a:t>
            </a:r>
            <a:r>
              <a:rPr lang="en-US" sz="2400" u="sng" dirty="0">
                <a:latin typeface="Libel Suit" panose="02000508020000020004" pitchFamily="2" charset="77"/>
              </a:rPr>
              <a:t>underlined directions</a:t>
            </a:r>
            <a:r>
              <a:rPr lang="en-US" sz="2400" dirty="0">
                <a:latin typeface="Libel Suit" panose="02000508020000020004" pitchFamily="2" charset="77"/>
              </a:rPr>
              <a:t>.</a:t>
            </a:r>
          </a:p>
        </p:txBody>
      </p:sp>
      <p:sp>
        <p:nvSpPr>
          <p:cNvPr id="9" name="TextBox 8">
            <a:extLst>
              <a:ext uri="{FF2B5EF4-FFF2-40B4-BE49-F238E27FC236}">
                <a16:creationId xmlns:a16="http://schemas.microsoft.com/office/drawing/2014/main" id="{FE60C820-6227-3744-9357-BA09FE130820}"/>
              </a:ext>
            </a:extLst>
          </p:cNvPr>
          <p:cNvSpPr txBox="1"/>
          <p:nvPr/>
        </p:nvSpPr>
        <p:spPr>
          <a:xfrm>
            <a:off x="6757060" y="1756685"/>
            <a:ext cx="4952010" cy="1569660"/>
          </a:xfrm>
          <a:prstGeom prst="rect">
            <a:avLst/>
          </a:prstGeom>
          <a:noFill/>
        </p:spPr>
        <p:txBody>
          <a:bodyPr wrap="square" rtlCol="0">
            <a:spAutoFit/>
          </a:bodyPr>
          <a:lstStyle/>
          <a:p>
            <a:r>
              <a:rPr lang="en-US" sz="2400" dirty="0">
                <a:latin typeface="Libel Suit" panose="02000508020000020004" pitchFamily="2" charset="77"/>
              </a:rPr>
              <a:t>A student wants to find out if the number of times a cricket chirps in a minute could be used to determine temperature.  She makes four measurements:</a:t>
            </a:r>
          </a:p>
        </p:txBody>
      </p:sp>
      <p:sp>
        <p:nvSpPr>
          <p:cNvPr id="10" name="TextBox 9">
            <a:extLst>
              <a:ext uri="{FF2B5EF4-FFF2-40B4-BE49-F238E27FC236}">
                <a16:creationId xmlns:a16="http://schemas.microsoft.com/office/drawing/2014/main" id="{6EF6E4A3-7933-B749-8571-A63EBF698F0E}"/>
              </a:ext>
            </a:extLst>
          </p:cNvPr>
          <p:cNvSpPr txBox="1"/>
          <p:nvPr/>
        </p:nvSpPr>
        <p:spPr>
          <a:xfrm>
            <a:off x="8413260" y="2975519"/>
            <a:ext cx="4144488" cy="1569660"/>
          </a:xfrm>
          <a:prstGeom prst="rect">
            <a:avLst/>
          </a:prstGeom>
          <a:noFill/>
        </p:spPr>
        <p:txBody>
          <a:bodyPr wrap="square" rtlCol="0">
            <a:spAutoFit/>
          </a:bodyPr>
          <a:lstStyle/>
          <a:p>
            <a:r>
              <a:rPr lang="en-US" sz="2400" dirty="0">
                <a:latin typeface="Libel Suit" panose="02000508020000020004" pitchFamily="2" charset="77"/>
              </a:rPr>
              <a:t>Aug. 1: 70ºF   111 chirps/min</a:t>
            </a:r>
          </a:p>
          <a:p>
            <a:r>
              <a:rPr lang="en-US" sz="2400" dirty="0">
                <a:latin typeface="Libel Suit" panose="02000508020000020004" pitchFamily="2" charset="77"/>
              </a:rPr>
              <a:t>Aug. 1: 66ºF   107 chirps/min</a:t>
            </a:r>
          </a:p>
          <a:p>
            <a:r>
              <a:rPr lang="en-US" sz="2400" dirty="0">
                <a:latin typeface="Libel Suit" panose="02000508020000020004" pitchFamily="2" charset="77"/>
              </a:rPr>
              <a:t>Aug. 1: 74ºF   125 chirps/min</a:t>
            </a:r>
          </a:p>
          <a:p>
            <a:r>
              <a:rPr lang="en-US" sz="2400" dirty="0">
                <a:latin typeface="Libel Suit" panose="02000508020000020004" pitchFamily="2" charset="77"/>
              </a:rPr>
              <a:t>Aug. 4: 70ºF  120 chirps/min</a:t>
            </a:r>
          </a:p>
        </p:txBody>
      </p:sp>
      <p:sp>
        <p:nvSpPr>
          <p:cNvPr id="11" name="TextBox 10">
            <a:extLst>
              <a:ext uri="{FF2B5EF4-FFF2-40B4-BE49-F238E27FC236}">
                <a16:creationId xmlns:a16="http://schemas.microsoft.com/office/drawing/2014/main" id="{F91644E0-23F1-EB4B-B3D3-74172032777F}"/>
              </a:ext>
            </a:extLst>
          </p:cNvPr>
          <p:cNvSpPr txBox="1"/>
          <p:nvPr/>
        </p:nvSpPr>
        <p:spPr>
          <a:xfrm>
            <a:off x="6440800" y="4545179"/>
            <a:ext cx="5268270" cy="1569660"/>
          </a:xfrm>
          <a:prstGeom prst="rect">
            <a:avLst/>
          </a:prstGeom>
          <a:noFill/>
        </p:spPr>
        <p:txBody>
          <a:bodyPr wrap="square" rtlCol="0">
            <a:spAutoFit/>
          </a:bodyPr>
          <a:lstStyle/>
          <a:p>
            <a:pPr marL="457200" indent="-457200">
              <a:buAutoNum type="alphaUcPeriod"/>
            </a:pPr>
            <a:r>
              <a:rPr lang="en-US" sz="2400" u="sng" dirty="0">
                <a:latin typeface="Libel Suit" panose="02000508020000020004" pitchFamily="2" charset="77"/>
              </a:rPr>
              <a:t>Does her data support the idea that temperature can be determined by the rate of cricket chirps?</a:t>
            </a:r>
          </a:p>
          <a:p>
            <a:pPr marL="457200" indent="-457200">
              <a:buAutoNum type="alphaUcPeriod"/>
            </a:pPr>
            <a:r>
              <a:rPr lang="en-US" sz="2400" u="sng" dirty="0">
                <a:latin typeface="Libel Suit" panose="02000508020000020004" pitchFamily="2" charset="77"/>
              </a:rPr>
              <a:t>Estimate how many chirps/min a cricket would make at 68ºF and at 80ºF</a:t>
            </a:r>
          </a:p>
        </p:txBody>
      </p:sp>
    </p:spTree>
    <p:extLst>
      <p:ext uri="{BB962C8B-B14F-4D97-AF65-F5344CB8AC3E}">
        <p14:creationId xmlns:p14="http://schemas.microsoft.com/office/powerpoint/2010/main" val="5341654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7BF5559-2F0B-0D4A-BB8C-7AFFE8CE869F}"/>
              </a:ext>
            </a:extLst>
          </p:cNvPr>
          <p:cNvPicPr>
            <a:picLocks noChangeAspect="1"/>
          </p:cNvPicPr>
          <p:nvPr/>
        </p:nvPicPr>
        <p:blipFill>
          <a:blip r:embed="rId2"/>
          <a:srcRect/>
          <a:stretch/>
        </p:blipFill>
        <p:spPr>
          <a:xfrm>
            <a:off x="1244257" y="1939431"/>
            <a:ext cx="4469271" cy="4469271"/>
          </a:xfrm>
          <a:prstGeom prst="rect">
            <a:avLst/>
          </a:prstGeom>
        </p:spPr>
      </p:pic>
      <p:sp>
        <p:nvSpPr>
          <p:cNvPr id="7" name="TextBox 6">
            <a:extLst>
              <a:ext uri="{FF2B5EF4-FFF2-40B4-BE49-F238E27FC236}">
                <a16:creationId xmlns:a16="http://schemas.microsoft.com/office/drawing/2014/main" id="{91C8E316-EC39-BB47-A1CF-82CB5E86768D}"/>
              </a:ext>
            </a:extLst>
          </p:cNvPr>
          <p:cNvSpPr txBox="1"/>
          <p:nvPr/>
        </p:nvSpPr>
        <p:spPr>
          <a:xfrm>
            <a:off x="640112" y="236308"/>
            <a:ext cx="10878953" cy="1323439"/>
          </a:xfrm>
          <a:prstGeom prst="rect">
            <a:avLst/>
          </a:prstGeom>
          <a:noFill/>
        </p:spPr>
        <p:txBody>
          <a:bodyPr wrap="square" rtlCol="0">
            <a:spAutoFit/>
          </a:bodyPr>
          <a:lstStyle/>
          <a:p>
            <a:r>
              <a:rPr lang="en-US" sz="8000" dirty="0">
                <a:solidFill>
                  <a:srgbClr val="7030A0"/>
                </a:solidFill>
                <a:latin typeface="Rathyland" pitchFamily="2" charset="0"/>
              </a:rPr>
              <a:t>Station #14- Cartesian Diver</a:t>
            </a:r>
          </a:p>
        </p:txBody>
      </p:sp>
      <p:sp>
        <p:nvSpPr>
          <p:cNvPr id="8" name="TextBox 7">
            <a:extLst>
              <a:ext uri="{FF2B5EF4-FFF2-40B4-BE49-F238E27FC236}">
                <a16:creationId xmlns:a16="http://schemas.microsoft.com/office/drawing/2014/main" id="{7DC26D94-C641-DD47-9083-840BB151367D}"/>
              </a:ext>
            </a:extLst>
          </p:cNvPr>
          <p:cNvSpPr txBox="1"/>
          <p:nvPr/>
        </p:nvSpPr>
        <p:spPr>
          <a:xfrm>
            <a:off x="640112" y="1375081"/>
            <a:ext cx="11068958" cy="461665"/>
          </a:xfrm>
          <a:prstGeom prst="rect">
            <a:avLst/>
          </a:prstGeom>
          <a:noFill/>
        </p:spPr>
        <p:txBody>
          <a:bodyPr wrap="square" rtlCol="0">
            <a:spAutoFit/>
          </a:bodyPr>
          <a:lstStyle/>
          <a:p>
            <a:r>
              <a:rPr lang="en-US" sz="2400" dirty="0">
                <a:latin typeface="Libel Suit" panose="02000508020000020004" pitchFamily="2" charset="77"/>
              </a:rPr>
              <a:t>Identify the main SEP needed to do the </a:t>
            </a:r>
            <a:r>
              <a:rPr lang="en-US" sz="2400" u="sng" dirty="0">
                <a:latin typeface="Libel Suit" panose="02000508020000020004" pitchFamily="2" charset="77"/>
              </a:rPr>
              <a:t>underlined directions</a:t>
            </a:r>
            <a:r>
              <a:rPr lang="en-US" sz="2400" dirty="0">
                <a:latin typeface="Libel Suit" panose="02000508020000020004" pitchFamily="2" charset="77"/>
              </a:rPr>
              <a:t>.</a:t>
            </a:r>
          </a:p>
        </p:txBody>
      </p:sp>
      <p:sp>
        <p:nvSpPr>
          <p:cNvPr id="9" name="TextBox 8">
            <a:extLst>
              <a:ext uri="{FF2B5EF4-FFF2-40B4-BE49-F238E27FC236}">
                <a16:creationId xmlns:a16="http://schemas.microsoft.com/office/drawing/2014/main" id="{FE60C820-6227-3744-9357-BA09FE130820}"/>
              </a:ext>
            </a:extLst>
          </p:cNvPr>
          <p:cNvSpPr txBox="1"/>
          <p:nvPr/>
        </p:nvSpPr>
        <p:spPr>
          <a:xfrm>
            <a:off x="6079588" y="2090171"/>
            <a:ext cx="5629482" cy="4031873"/>
          </a:xfrm>
          <a:prstGeom prst="rect">
            <a:avLst/>
          </a:prstGeom>
          <a:noFill/>
        </p:spPr>
        <p:txBody>
          <a:bodyPr wrap="square" rtlCol="0">
            <a:spAutoFit/>
          </a:bodyPr>
          <a:lstStyle/>
          <a:p>
            <a:r>
              <a:rPr lang="en-US" sz="3200" dirty="0">
                <a:latin typeface="Libel Suit" panose="02000508020000020004" pitchFamily="2" charset="77"/>
              </a:rPr>
              <a:t>Squeeze the plastic bottle and observe closely what happens to the jelly fish.  One student claims that “The air inside the jelly fish gets denser and that causes it to sink.”</a:t>
            </a:r>
          </a:p>
          <a:p>
            <a:endParaRPr lang="en-US" sz="3200" u="sng" dirty="0">
              <a:latin typeface="Libel Suit" panose="02000508020000020004" pitchFamily="2" charset="77"/>
            </a:endParaRPr>
          </a:p>
          <a:p>
            <a:r>
              <a:rPr lang="en-US" sz="3200" u="sng" dirty="0">
                <a:latin typeface="Libel Suit" panose="02000508020000020004" pitchFamily="2" charset="77"/>
              </a:rPr>
              <a:t>What do you see that supports or refutes this claim?</a:t>
            </a:r>
          </a:p>
        </p:txBody>
      </p:sp>
    </p:spTree>
    <p:extLst>
      <p:ext uri="{BB962C8B-B14F-4D97-AF65-F5344CB8AC3E}">
        <p14:creationId xmlns:p14="http://schemas.microsoft.com/office/powerpoint/2010/main" val="36078202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1C8E316-EC39-BB47-A1CF-82CB5E86768D}"/>
              </a:ext>
            </a:extLst>
          </p:cNvPr>
          <p:cNvSpPr txBox="1"/>
          <p:nvPr/>
        </p:nvSpPr>
        <p:spPr>
          <a:xfrm>
            <a:off x="640112" y="236308"/>
            <a:ext cx="10878953" cy="1323439"/>
          </a:xfrm>
          <a:prstGeom prst="rect">
            <a:avLst/>
          </a:prstGeom>
          <a:noFill/>
        </p:spPr>
        <p:txBody>
          <a:bodyPr wrap="square" rtlCol="0">
            <a:spAutoFit/>
          </a:bodyPr>
          <a:lstStyle/>
          <a:p>
            <a:r>
              <a:rPr lang="en-US" sz="8000" dirty="0">
                <a:solidFill>
                  <a:schemeClr val="accent6"/>
                </a:solidFill>
                <a:latin typeface="Rathyland" pitchFamily="2" charset="0"/>
              </a:rPr>
              <a:t>Station #2 </a:t>
            </a:r>
          </a:p>
        </p:txBody>
      </p:sp>
      <p:pic>
        <p:nvPicPr>
          <p:cNvPr id="3" name="Picture 2">
            <a:extLst>
              <a:ext uri="{FF2B5EF4-FFF2-40B4-BE49-F238E27FC236}">
                <a16:creationId xmlns:a16="http://schemas.microsoft.com/office/drawing/2014/main" id="{5D7F696C-DBFD-1A4F-BEEC-9A4BF67C233B}"/>
              </a:ext>
            </a:extLst>
          </p:cNvPr>
          <p:cNvPicPr>
            <a:picLocks noChangeAspect="1"/>
          </p:cNvPicPr>
          <p:nvPr/>
        </p:nvPicPr>
        <p:blipFill>
          <a:blip r:embed="rId2"/>
          <a:srcRect/>
          <a:stretch/>
        </p:blipFill>
        <p:spPr>
          <a:xfrm>
            <a:off x="6299200" y="298437"/>
            <a:ext cx="4843380" cy="3571018"/>
          </a:xfrm>
          <a:prstGeom prst="rect">
            <a:avLst/>
          </a:prstGeom>
        </p:spPr>
      </p:pic>
      <p:pic>
        <p:nvPicPr>
          <p:cNvPr id="5" name="Picture 4">
            <a:extLst>
              <a:ext uri="{FF2B5EF4-FFF2-40B4-BE49-F238E27FC236}">
                <a16:creationId xmlns:a16="http://schemas.microsoft.com/office/drawing/2014/main" id="{C21EF3AD-2E09-9849-9989-F3EBE08736A0}"/>
              </a:ext>
            </a:extLst>
          </p:cNvPr>
          <p:cNvPicPr>
            <a:picLocks noChangeAspect="1"/>
          </p:cNvPicPr>
          <p:nvPr/>
        </p:nvPicPr>
        <p:blipFill>
          <a:blip r:embed="rId3"/>
          <a:srcRect/>
          <a:stretch/>
        </p:blipFill>
        <p:spPr>
          <a:xfrm>
            <a:off x="374550" y="1393090"/>
            <a:ext cx="4245990" cy="5207973"/>
          </a:xfrm>
          <a:prstGeom prst="rect">
            <a:avLst/>
          </a:prstGeom>
        </p:spPr>
      </p:pic>
      <p:pic>
        <p:nvPicPr>
          <p:cNvPr id="13" name="Picture 12">
            <a:extLst>
              <a:ext uri="{FF2B5EF4-FFF2-40B4-BE49-F238E27FC236}">
                <a16:creationId xmlns:a16="http://schemas.microsoft.com/office/drawing/2014/main" id="{484A22F7-68C0-D544-8DCA-E6D9B11A99E1}"/>
              </a:ext>
            </a:extLst>
          </p:cNvPr>
          <p:cNvPicPr>
            <a:picLocks noChangeAspect="1"/>
          </p:cNvPicPr>
          <p:nvPr/>
        </p:nvPicPr>
        <p:blipFill>
          <a:blip r:embed="rId4"/>
          <a:srcRect/>
          <a:stretch/>
        </p:blipFill>
        <p:spPr>
          <a:xfrm>
            <a:off x="5941099" y="4076700"/>
            <a:ext cx="5876351" cy="2349058"/>
          </a:xfrm>
          <a:prstGeom prst="rect">
            <a:avLst/>
          </a:prstGeom>
        </p:spPr>
      </p:pic>
    </p:spTree>
    <p:extLst>
      <p:ext uri="{BB962C8B-B14F-4D97-AF65-F5344CB8AC3E}">
        <p14:creationId xmlns:p14="http://schemas.microsoft.com/office/powerpoint/2010/main" val="36595776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1C8E316-EC39-BB47-A1CF-82CB5E86768D}"/>
              </a:ext>
            </a:extLst>
          </p:cNvPr>
          <p:cNvSpPr txBox="1"/>
          <p:nvPr/>
        </p:nvSpPr>
        <p:spPr>
          <a:xfrm>
            <a:off x="640112" y="236308"/>
            <a:ext cx="10878953" cy="1323439"/>
          </a:xfrm>
          <a:prstGeom prst="rect">
            <a:avLst/>
          </a:prstGeom>
          <a:noFill/>
        </p:spPr>
        <p:txBody>
          <a:bodyPr wrap="square" rtlCol="0">
            <a:spAutoFit/>
          </a:bodyPr>
          <a:lstStyle/>
          <a:p>
            <a:r>
              <a:rPr lang="en-US" sz="8000" dirty="0">
                <a:solidFill>
                  <a:srgbClr val="00B0F0"/>
                </a:solidFill>
                <a:latin typeface="Rathyland" pitchFamily="2" charset="0"/>
              </a:rPr>
              <a:t>Station #3 </a:t>
            </a:r>
          </a:p>
        </p:txBody>
      </p:sp>
      <p:pic>
        <p:nvPicPr>
          <p:cNvPr id="3" name="Picture 2">
            <a:extLst>
              <a:ext uri="{FF2B5EF4-FFF2-40B4-BE49-F238E27FC236}">
                <a16:creationId xmlns:a16="http://schemas.microsoft.com/office/drawing/2014/main" id="{5D7F696C-DBFD-1A4F-BEEC-9A4BF67C233B}"/>
              </a:ext>
            </a:extLst>
          </p:cNvPr>
          <p:cNvPicPr>
            <a:picLocks noChangeAspect="1"/>
          </p:cNvPicPr>
          <p:nvPr/>
        </p:nvPicPr>
        <p:blipFill>
          <a:blip r:embed="rId2"/>
          <a:srcRect/>
          <a:stretch/>
        </p:blipFill>
        <p:spPr>
          <a:xfrm>
            <a:off x="6512421" y="236308"/>
            <a:ext cx="5188959" cy="3592845"/>
          </a:xfrm>
          <a:prstGeom prst="rect">
            <a:avLst/>
          </a:prstGeom>
        </p:spPr>
      </p:pic>
      <p:pic>
        <p:nvPicPr>
          <p:cNvPr id="5" name="Picture 4">
            <a:extLst>
              <a:ext uri="{FF2B5EF4-FFF2-40B4-BE49-F238E27FC236}">
                <a16:creationId xmlns:a16="http://schemas.microsoft.com/office/drawing/2014/main" id="{C21EF3AD-2E09-9849-9989-F3EBE08736A0}"/>
              </a:ext>
            </a:extLst>
          </p:cNvPr>
          <p:cNvPicPr>
            <a:picLocks noChangeAspect="1"/>
          </p:cNvPicPr>
          <p:nvPr/>
        </p:nvPicPr>
        <p:blipFill>
          <a:blip r:embed="rId3"/>
          <a:srcRect/>
          <a:stretch/>
        </p:blipFill>
        <p:spPr>
          <a:xfrm>
            <a:off x="260249" y="1559747"/>
            <a:ext cx="5662465" cy="4414538"/>
          </a:xfrm>
          <a:prstGeom prst="rect">
            <a:avLst/>
          </a:prstGeom>
        </p:spPr>
      </p:pic>
      <p:pic>
        <p:nvPicPr>
          <p:cNvPr id="13" name="Picture 12">
            <a:extLst>
              <a:ext uri="{FF2B5EF4-FFF2-40B4-BE49-F238E27FC236}">
                <a16:creationId xmlns:a16="http://schemas.microsoft.com/office/drawing/2014/main" id="{484A22F7-68C0-D544-8DCA-E6D9B11A99E1}"/>
              </a:ext>
            </a:extLst>
          </p:cNvPr>
          <p:cNvPicPr>
            <a:picLocks noChangeAspect="1"/>
          </p:cNvPicPr>
          <p:nvPr/>
        </p:nvPicPr>
        <p:blipFill>
          <a:blip r:embed="rId4"/>
          <a:srcRect/>
          <a:stretch/>
        </p:blipFill>
        <p:spPr>
          <a:xfrm>
            <a:off x="6512421" y="4038600"/>
            <a:ext cx="4733707" cy="2349058"/>
          </a:xfrm>
          <a:prstGeom prst="rect">
            <a:avLst/>
          </a:prstGeom>
        </p:spPr>
      </p:pic>
    </p:spTree>
    <p:extLst>
      <p:ext uri="{BB962C8B-B14F-4D97-AF65-F5344CB8AC3E}">
        <p14:creationId xmlns:p14="http://schemas.microsoft.com/office/powerpoint/2010/main" val="7461121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1C8E316-EC39-BB47-A1CF-82CB5E86768D}"/>
              </a:ext>
            </a:extLst>
          </p:cNvPr>
          <p:cNvSpPr txBox="1"/>
          <p:nvPr/>
        </p:nvSpPr>
        <p:spPr>
          <a:xfrm>
            <a:off x="640112" y="236308"/>
            <a:ext cx="10878953" cy="1323439"/>
          </a:xfrm>
          <a:prstGeom prst="rect">
            <a:avLst/>
          </a:prstGeom>
          <a:noFill/>
        </p:spPr>
        <p:txBody>
          <a:bodyPr wrap="square" rtlCol="0">
            <a:spAutoFit/>
          </a:bodyPr>
          <a:lstStyle/>
          <a:p>
            <a:r>
              <a:rPr lang="en-US" sz="8000" dirty="0">
                <a:solidFill>
                  <a:srgbClr val="7030A0"/>
                </a:solidFill>
                <a:latin typeface="Rathyland" pitchFamily="2" charset="0"/>
              </a:rPr>
              <a:t>Station #4 </a:t>
            </a:r>
          </a:p>
        </p:txBody>
      </p:sp>
      <p:pic>
        <p:nvPicPr>
          <p:cNvPr id="3" name="Picture 2">
            <a:extLst>
              <a:ext uri="{FF2B5EF4-FFF2-40B4-BE49-F238E27FC236}">
                <a16:creationId xmlns:a16="http://schemas.microsoft.com/office/drawing/2014/main" id="{5D7F696C-DBFD-1A4F-BEEC-9A4BF67C233B}"/>
              </a:ext>
            </a:extLst>
          </p:cNvPr>
          <p:cNvPicPr>
            <a:picLocks noChangeAspect="1"/>
          </p:cNvPicPr>
          <p:nvPr/>
        </p:nvPicPr>
        <p:blipFill>
          <a:blip r:embed="rId2"/>
          <a:stretch>
            <a:fillRect/>
          </a:stretch>
        </p:blipFill>
        <p:spPr>
          <a:xfrm>
            <a:off x="6253735" y="236308"/>
            <a:ext cx="5607900" cy="3741926"/>
          </a:xfrm>
          <a:prstGeom prst="rect">
            <a:avLst/>
          </a:prstGeom>
        </p:spPr>
      </p:pic>
      <p:pic>
        <p:nvPicPr>
          <p:cNvPr id="5" name="Picture 4">
            <a:extLst>
              <a:ext uri="{FF2B5EF4-FFF2-40B4-BE49-F238E27FC236}">
                <a16:creationId xmlns:a16="http://schemas.microsoft.com/office/drawing/2014/main" id="{C21EF3AD-2E09-9849-9989-F3EBE08736A0}"/>
              </a:ext>
            </a:extLst>
          </p:cNvPr>
          <p:cNvPicPr>
            <a:picLocks noChangeAspect="1"/>
          </p:cNvPicPr>
          <p:nvPr/>
        </p:nvPicPr>
        <p:blipFill>
          <a:blip r:embed="rId3"/>
          <a:stretch>
            <a:fillRect/>
          </a:stretch>
        </p:blipFill>
        <p:spPr>
          <a:xfrm>
            <a:off x="640112" y="1347850"/>
            <a:ext cx="4130319" cy="2630384"/>
          </a:xfrm>
          <a:prstGeom prst="rect">
            <a:avLst/>
          </a:prstGeom>
        </p:spPr>
      </p:pic>
      <p:pic>
        <p:nvPicPr>
          <p:cNvPr id="11" name="Picture 10">
            <a:extLst>
              <a:ext uri="{FF2B5EF4-FFF2-40B4-BE49-F238E27FC236}">
                <a16:creationId xmlns:a16="http://schemas.microsoft.com/office/drawing/2014/main" id="{0DF97965-FC99-6E40-8AE8-181E95CB6B50}"/>
              </a:ext>
            </a:extLst>
          </p:cNvPr>
          <p:cNvPicPr>
            <a:picLocks noChangeAspect="1"/>
          </p:cNvPicPr>
          <p:nvPr/>
        </p:nvPicPr>
        <p:blipFill>
          <a:blip r:embed="rId4"/>
          <a:stretch>
            <a:fillRect/>
          </a:stretch>
        </p:blipFill>
        <p:spPr>
          <a:xfrm>
            <a:off x="640111" y="4024864"/>
            <a:ext cx="4130319" cy="2596828"/>
          </a:xfrm>
          <a:prstGeom prst="rect">
            <a:avLst/>
          </a:prstGeom>
        </p:spPr>
      </p:pic>
      <p:pic>
        <p:nvPicPr>
          <p:cNvPr id="13" name="Picture 12">
            <a:extLst>
              <a:ext uri="{FF2B5EF4-FFF2-40B4-BE49-F238E27FC236}">
                <a16:creationId xmlns:a16="http://schemas.microsoft.com/office/drawing/2014/main" id="{484A22F7-68C0-D544-8DCA-E6D9B11A99E1}"/>
              </a:ext>
            </a:extLst>
          </p:cNvPr>
          <p:cNvPicPr>
            <a:picLocks noChangeAspect="1"/>
          </p:cNvPicPr>
          <p:nvPr/>
        </p:nvPicPr>
        <p:blipFill>
          <a:blip r:embed="rId5"/>
          <a:stretch>
            <a:fillRect/>
          </a:stretch>
        </p:blipFill>
        <p:spPr>
          <a:xfrm>
            <a:off x="7242894" y="4024864"/>
            <a:ext cx="3996506" cy="2596829"/>
          </a:xfrm>
          <a:prstGeom prst="rect">
            <a:avLst/>
          </a:prstGeom>
        </p:spPr>
      </p:pic>
    </p:spTree>
    <p:extLst>
      <p:ext uri="{BB962C8B-B14F-4D97-AF65-F5344CB8AC3E}">
        <p14:creationId xmlns:p14="http://schemas.microsoft.com/office/powerpoint/2010/main" val="27900977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1C8E316-EC39-BB47-A1CF-82CB5E86768D}"/>
              </a:ext>
            </a:extLst>
          </p:cNvPr>
          <p:cNvSpPr txBox="1"/>
          <p:nvPr/>
        </p:nvSpPr>
        <p:spPr>
          <a:xfrm>
            <a:off x="640112" y="236308"/>
            <a:ext cx="10878953" cy="1323439"/>
          </a:xfrm>
          <a:prstGeom prst="rect">
            <a:avLst/>
          </a:prstGeom>
          <a:noFill/>
        </p:spPr>
        <p:txBody>
          <a:bodyPr wrap="square" rtlCol="0">
            <a:spAutoFit/>
          </a:bodyPr>
          <a:lstStyle/>
          <a:p>
            <a:r>
              <a:rPr lang="en-US" sz="8000" dirty="0">
                <a:solidFill>
                  <a:schemeClr val="accent1"/>
                </a:solidFill>
                <a:latin typeface="Rathyland" pitchFamily="2" charset="0"/>
              </a:rPr>
              <a:t>Station #5 </a:t>
            </a:r>
          </a:p>
        </p:txBody>
      </p:sp>
      <p:pic>
        <p:nvPicPr>
          <p:cNvPr id="3" name="Picture 2">
            <a:extLst>
              <a:ext uri="{FF2B5EF4-FFF2-40B4-BE49-F238E27FC236}">
                <a16:creationId xmlns:a16="http://schemas.microsoft.com/office/drawing/2014/main" id="{5D7F696C-DBFD-1A4F-BEEC-9A4BF67C233B}"/>
              </a:ext>
            </a:extLst>
          </p:cNvPr>
          <p:cNvPicPr>
            <a:picLocks noChangeAspect="1"/>
          </p:cNvPicPr>
          <p:nvPr/>
        </p:nvPicPr>
        <p:blipFill>
          <a:blip r:embed="rId2"/>
          <a:srcRect/>
          <a:stretch/>
        </p:blipFill>
        <p:spPr>
          <a:xfrm>
            <a:off x="4976348" y="225073"/>
            <a:ext cx="6875356" cy="3673970"/>
          </a:xfrm>
          <a:prstGeom prst="rect">
            <a:avLst/>
          </a:prstGeom>
        </p:spPr>
      </p:pic>
      <p:pic>
        <p:nvPicPr>
          <p:cNvPr id="5" name="Picture 4">
            <a:extLst>
              <a:ext uri="{FF2B5EF4-FFF2-40B4-BE49-F238E27FC236}">
                <a16:creationId xmlns:a16="http://schemas.microsoft.com/office/drawing/2014/main" id="{C21EF3AD-2E09-9849-9989-F3EBE08736A0}"/>
              </a:ext>
            </a:extLst>
          </p:cNvPr>
          <p:cNvPicPr>
            <a:picLocks noChangeAspect="1"/>
          </p:cNvPicPr>
          <p:nvPr/>
        </p:nvPicPr>
        <p:blipFill>
          <a:blip r:embed="rId3"/>
          <a:srcRect/>
          <a:stretch/>
        </p:blipFill>
        <p:spPr>
          <a:xfrm>
            <a:off x="158650" y="1559747"/>
            <a:ext cx="4532558" cy="3758873"/>
          </a:xfrm>
          <a:prstGeom prst="rect">
            <a:avLst/>
          </a:prstGeom>
        </p:spPr>
      </p:pic>
      <p:pic>
        <p:nvPicPr>
          <p:cNvPr id="13" name="Picture 12">
            <a:extLst>
              <a:ext uri="{FF2B5EF4-FFF2-40B4-BE49-F238E27FC236}">
                <a16:creationId xmlns:a16="http://schemas.microsoft.com/office/drawing/2014/main" id="{484A22F7-68C0-D544-8DCA-E6D9B11A99E1}"/>
              </a:ext>
            </a:extLst>
          </p:cNvPr>
          <p:cNvPicPr>
            <a:picLocks noChangeAspect="1"/>
          </p:cNvPicPr>
          <p:nvPr/>
        </p:nvPicPr>
        <p:blipFill>
          <a:blip r:embed="rId4"/>
          <a:srcRect/>
          <a:stretch/>
        </p:blipFill>
        <p:spPr>
          <a:xfrm>
            <a:off x="4691208" y="3899043"/>
            <a:ext cx="5329092" cy="2733884"/>
          </a:xfrm>
          <a:prstGeom prst="rect">
            <a:avLst/>
          </a:prstGeom>
        </p:spPr>
      </p:pic>
    </p:spTree>
    <p:extLst>
      <p:ext uri="{BB962C8B-B14F-4D97-AF65-F5344CB8AC3E}">
        <p14:creationId xmlns:p14="http://schemas.microsoft.com/office/powerpoint/2010/main" val="36741556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1C8E316-EC39-BB47-A1CF-82CB5E86768D}"/>
              </a:ext>
            </a:extLst>
          </p:cNvPr>
          <p:cNvSpPr txBox="1"/>
          <p:nvPr/>
        </p:nvSpPr>
        <p:spPr>
          <a:xfrm>
            <a:off x="640112" y="236308"/>
            <a:ext cx="10878953" cy="1323439"/>
          </a:xfrm>
          <a:prstGeom prst="rect">
            <a:avLst/>
          </a:prstGeom>
          <a:noFill/>
        </p:spPr>
        <p:txBody>
          <a:bodyPr wrap="square" rtlCol="0">
            <a:spAutoFit/>
          </a:bodyPr>
          <a:lstStyle/>
          <a:p>
            <a:r>
              <a:rPr lang="en-US" sz="8000" dirty="0">
                <a:solidFill>
                  <a:schemeClr val="accent4"/>
                </a:solidFill>
                <a:latin typeface="Rathyland" pitchFamily="2" charset="0"/>
              </a:rPr>
              <a:t>Station #6 </a:t>
            </a:r>
          </a:p>
        </p:txBody>
      </p:sp>
      <p:pic>
        <p:nvPicPr>
          <p:cNvPr id="3" name="Picture 2">
            <a:extLst>
              <a:ext uri="{FF2B5EF4-FFF2-40B4-BE49-F238E27FC236}">
                <a16:creationId xmlns:a16="http://schemas.microsoft.com/office/drawing/2014/main" id="{5D7F696C-DBFD-1A4F-BEEC-9A4BF67C233B}"/>
              </a:ext>
            </a:extLst>
          </p:cNvPr>
          <p:cNvPicPr>
            <a:picLocks noChangeAspect="1"/>
          </p:cNvPicPr>
          <p:nvPr/>
        </p:nvPicPr>
        <p:blipFill>
          <a:blip r:embed="rId2"/>
          <a:srcRect/>
          <a:stretch/>
        </p:blipFill>
        <p:spPr>
          <a:xfrm>
            <a:off x="6862358" y="236308"/>
            <a:ext cx="4843380" cy="3469707"/>
          </a:xfrm>
          <a:prstGeom prst="rect">
            <a:avLst/>
          </a:prstGeom>
        </p:spPr>
      </p:pic>
      <p:pic>
        <p:nvPicPr>
          <p:cNvPr id="5" name="Picture 4">
            <a:extLst>
              <a:ext uri="{FF2B5EF4-FFF2-40B4-BE49-F238E27FC236}">
                <a16:creationId xmlns:a16="http://schemas.microsoft.com/office/drawing/2014/main" id="{C21EF3AD-2E09-9849-9989-F3EBE08736A0}"/>
              </a:ext>
            </a:extLst>
          </p:cNvPr>
          <p:cNvPicPr>
            <a:picLocks noChangeAspect="1"/>
          </p:cNvPicPr>
          <p:nvPr/>
        </p:nvPicPr>
        <p:blipFill>
          <a:blip r:embed="rId3"/>
          <a:srcRect/>
          <a:stretch/>
        </p:blipFill>
        <p:spPr>
          <a:xfrm>
            <a:off x="374550" y="1460037"/>
            <a:ext cx="4245990" cy="5074079"/>
          </a:xfrm>
          <a:prstGeom prst="rect">
            <a:avLst/>
          </a:prstGeom>
        </p:spPr>
      </p:pic>
      <p:pic>
        <p:nvPicPr>
          <p:cNvPr id="13" name="Picture 12">
            <a:extLst>
              <a:ext uri="{FF2B5EF4-FFF2-40B4-BE49-F238E27FC236}">
                <a16:creationId xmlns:a16="http://schemas.microsoft.com/office/drawing/2014/main" id="{484A22F7-68C0-D544-8DCA-E6D9B11A99E1}"/>
              </a:ext>
            </a:extLst>
          </p:cNvPr>
          <p:cNvPicPr>
            <a:picLocks noChangeAspect="1"/>
          </p:cNvPicPr>
          <p:nvPr/>
        </p:nvPicPr>
        <p:blipFill>
          <a:blip r:embed="rId4"/>
          <a:srcRect/>
          <a:stretch/>
        </p:blipFill>
        <p:spPr>
          <a:xfrm>
            <a:off x="4411258" y="3606799"/>
            <a:ext cx="4843380" cy="2820489"/>
          </a:xfrm>
          <a:prstGeom prst="rect">
            <a:avLst/>
          </a:prstGeom>
        </p:spPr>
      </p:pic>
    </p:spTree>
    <p:extLst>
      <p:ext uri="{BB962C8B-B14F-4D97-AF65-F5344CB8AC3E}">
        <p14:creationId xmlns:p14="http://schemas.microsoft.com/office/powerpoint/2010/main" val="5705648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1C8E316-EC39-BB47-A1CF-82CB5E86768D}"/>
              </a:ext>
            </a:extLst>
          </p:cNvPr>
          <p:cNvSpPr txBox="1"/>
          <p:nvPr/>
        </p:nvSpPr>
        <p:spPr>
          <a:xfrm>
            <a:off x="640112" y="236308"/>
            <a:ext cx="10878953" cy="1323439"/>
          </a:xfrm>
          <a:prstGeom prst="rect">
            <a:avLst/>
          </a:prstGeom>
          <a:noFill/>
        </p:spPr>
        <p:txBody>
          <a:bodyPr wrap="square" rtlCol="0">
            <a:spAutoFit/>
          </a:bodyPr>
          <a:lstStyle/>
          <a:p>
            <a:r>
              <a:rPr lang="en-US" sz="8000" dirty="0">
                <a:solidFill>
                  <a:srgbClr val="FF0000"/>
                </a:solidFill>
                <a:latin typeface="Rathyland" pitchFamily="2" charset="0"/>
              </a:rPr>
              <a:t>Station #7 </a:t>
            </a:r>
          </a:p>
        </p:txBody>
      </p:sp>
      <p:pic>
        <p:nvPicPr>
          <p:cNvPr id="3" name="Picture 2">
            <a:extLst>
              <a:ext uri="{FF2B5EF4-FFF2-40B4-BE49-F238E27FC236}">
                <a16:creationId xmlns:a16="http://schemas.microsoft.com/office/drawing/2014/main" id="{5D7F696C-DBFD-1A4F-BEEC-9A4BF67C233B}"/>
              </a:ext>
            </a:extLst>
          </p:cNvPr>
          <p:cNvPicPr>
            <a:picLocks noChangeAspect="1"/>
          </p:cNvPicPr>
          <p:nvPr/>
        </p:nvPicPr>
        <p:blipFill>
          <a:blip r:embed="rId2"/>
          <a:srcRect/>
          <a:stretch/>
        </p:blipFill>
        <p:spPr>
          <a:xfrm>
            <a:off x="6215635" y="298437"/>
            <a:ext cx="5607900" cy="3130563"/>
          </a:xfrm>
          <a:prstGeom prst="rect">
            <a:avLst/>
          </a:prstGeom>
        </p:spPr>
      </p:pic>
      <p:pic>
        <p:nvPicPr>
          <p:cNvPr id="5" name="Picture 4">
            <a:extLst>
              <a:ext uri="{FF2B5EF4-FFF2-40B4-BE49-F238E27FC236}">
                <a16:creationId xmlns:a16="http://schemas.microsoft.com/office/drawing/2014/main" id="{C21EF3AD-2E09-9849-9989-F3EBE08736A0}"/>
              </a:ext>
            </a:extLst>
          </p:cNvPr>
          <p:cNvPicPr>
            <a:picLocks noChangeAspect="1"/>
          </p:cNvPicPr>
          <p:nvPr/>
        </p:nvPicPr>
        <p:blipFill>
          <a:blip r:embed="rId3"/>
          <a:srcRect/>
          <a:stretch/>
        </p:blipFill>
        <p:spPr>
          <a:xfrm>
            <a:off x="640112" y="1559746"/>
            <a:ext cx="4338288" cy="3542573"/>
          </a:xfrm>
          <a:prstGeom prst="rect">
            <a:avLst/>
          </a:prstGeom>
        </p:spPr>
      </p:pic>
      <p:pic>
        <p:nvPicPr>
          <p:cNvPr id="13" name="Picture 12">
            <a:extLst>
              <a:ext uri="{FF2B5EF4-FFF2-40B4-BE49-F238E27FC236}">
                <a16:creationId xmlns:a16="http://schemas.microsoft.com/office/drawing/2014/main" id="{484A22F7-68C0-D544-8DCA-E6D9B11A99E1}"/>
              </a:ext>
            </a:extLst>
          </p:cNvPr>
          <p:cNvPicPr>
            <a:picLocks noChangeAspect="1"/>
          </p:cNvPicPr>
          <p:nvPr/>
        </p:nvPicPr>
        <p:blipFill>
          <a:blip r:embed="rId4"/>
          <a:srcRect/>
          <a:stretch/>
        </p:blipFill>
        <p:spPr>
          <a:xfrm>
            <a:off x="5031950" y="3467078"/>
            <a:ext cx="3987635" cy="3144594"/>
          </a:xfrm>
          <a:prstGeom prst="rect">
            <a:avLst/>
          </a:prstGeom>
        </p:spPr>
      </p:pic>
    </p:spTree>
    <p:extLst>
      <p:ext uri="{BB962C8B-B14F-4D97-AF65-F5344CB8AC3E}">
        <p14:creationId xmlns:p14="http://schemas.microsoft.com/office/powerpoint/2010/main" val="23799895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7BF5559-2F0B-0D4A-BB8C-7AFFE8CE869F}"/>
              </a:ext>
            </a:extLst>
          </p:cNvPr>
          <p:cNvPicPr>
            <a:picLocks noChangeAspect="1"/>
          </p:cNvPicPr>
          <p:nvPr/>
        </p:nvPicPr>
        <p:blipFill>
          <a:blip r:embed="rId2"/>
          <a:stretch>
            <a:fillRect/>
          </a:stretch>
        </p:blipFill>
        <p:spPr>
          <a:xfrm>
            <a:off x="640112" y="2070966"/>
            <a:ext cx="6284126" cy="4199206"/>
          </a:xfrm>
          <a:prstGeom prst="rect">
            <a:avLst/>
          </a:prstGeom>
        </p:spPr>
      </p:pic>
      <p:sp>
        <p:nvSpPr>
          <p:cNvPr id="7" name="TextBox 6">
            <a:extLst>
              <a:ext uri="{FF2B5EF4-FFF2-40B4-BE49-F238E27FC236}">
                <a16:creationId xmlns:a16="http://schemas.microsoft.com/office/drawing/2014/main" id="{91C8E316-EC39-BB47-A1CF-82CB5E86768D}"/>
              </a:ext>
            </a:extLst>
          </p:cNvPr>
          <p:cNvSpPr txBox="1"/>
          <p:nvPr/>
        </p:nvSpPr>
        <p:spPr>
          <a:xfrm>
            <a:off x="640112" y="236308"/>
            <a:ext cx="10878953" cy="1323439"/>
          </a:xfrm>
          <a:prstGeom prst="rect">
            <a:avLst/>
          </a:prstGeom>
          <a:noFill/>
        </p:spPr>
        <p:txBody>
          <a:bodyPr wrap="square" rtlCol="0">
            <a:spAutoFit/>
          </a:bodyPr>
          <a:lstStyle/>
          <a:p>
            <a:r>
              <a:rPr lang="en-US" sz="8000" dirty="0">
                <a:solidFill>
                  <a:schemeClr val="accent6">
                    <a:lumMod val="75000"/>
                  </a:schemeClr>
                </a:solidFill>
                <a:latin typeface="Rathyland" pitchFamily="2" charset="0"/>
              </a:rPr>
              <a:t>Station #8- Soils</a:t>
            </a:r>
          </a:p>
        </p:txBody>
      </p:sp>
      <p:sp>
        <p:nvSpPr>
          <p:cNvPr id="8" name="TextBox 7">
            <a:extLst>
              <a:ext uri="{FF2B5EF4-FFF2-40B4-BE49-F238E27FC236}">
                <a16:creationId xmlns:a16="http://schemas.microsoft.com/office/drawing/2014/main" id="{7DC26D94-C641-DD47-9083-840BB151367D}"/>
              </a:ext>
            </a:extLst>
          </p:cNvPr>
          <p:cNvSpPr txBox="1"/>
          <p:nvPr/>
        </p:nvSpPr>
        <p:spPr>
          <a:xfrm>
            <a:off x="640112" y="1375081"/>
            <a:ext cx="11068958" cy="461665"/>
          </a:xfrm>
          <a:prstGeom prst="rect">
            <a:avLst/>
          </a:prstGeom>
          <a:noFill/>
        </p:spPr>
        <p:txBody>
          <a:bodyPr wrap="square" rtlCol="0">
            <a:spAutoFit/>
          </a:bodyPr>
          <a:lstStyle/>
          <a:p>
            <a:r>
              <a:rPr lang="en-US" sz="2400" dirty="0">
                <a:latin typeface="Libel Suit" panose="02000508020000020004" pitchFamily="2" charset="77"/>
              </a:rPr>
              <a:t>Identify the main SEP needed to do the </a:t>
            </a:r>
            <a:r>
              <a:rPr lang="en-US" sz="2400" u="sng" dirty="0">
                <a:latin typeface="Libel Suit" panose="02000508020000020004" pitchFamily="2" charset="77"/>
              </a:rPr>
              <a:t>underlined directions</a:t>
            </a:r>
            <a:r>
              <a:rPr lang="en-US" sz="2400" dirty="0">
                <a:latin typeface="Libel Suit" panose="02000508020000020004" pitchFamily="2" charset="77"/>
              </a:rPr>
              <a:t>.</a:t>
            </a:r>
          </a:p>
        </p:txBody>
      </p:sp>
      <p:sp>
        <p:nvSpPr>
          <p:cNvPr id="9" name="TextBox 8">
            <a:extLst>
              <a:ext uri="{FF2B5EF4-FFF2-40B4-BE49-F238E27FC236}">
                <a16:creationId xmlns:a16="http://schemas.microsoft.com/office/drawing/2014/main" id="{FE60C820-6227-3744-9357-BA09FE130820}"/>
              </a:ext>
            </a:extLst>
          </p:cNvPr>
          <p:cNvSpPr txBox="1"/>
          <p:nvPr/>
        </p:nvSpPr>
        <p:spPr>
          <a:xfrm>
            <a:off x="7125195" y="2400854"/>
            <a:ext cx="4762005" cy="2554545"/>
          </a:xfrm>
          <a:prstGeom prst="rect">
            <a:avLst/>
          </a:prstGeom>
          <a:noFill/>
        </p:spPr>
        <p:txBody>
          <a:bodyPr wrap="square" rtlCol="0">
            <a:spAutoFit/>
          </a:bodyPr>
          <a:lstStyle/>
          <a:p>
            <a:r>
              <a:rPr lang="en-US" sz="4000" dirty="0">
                <a:latin typeface="Libel Suit" panose="02000508020000020004" pitchFamily="2" charset="77"/>
              </a:rPr>
              <a:t>What could you </a:t>
            </a:r>
            <a:r>
              <a:rPr lang="en-US" sz="4000" u="sng" dirty="0">
                <a:latin typeface="Libel Suit" panose="02000508020000020004" pitchFamily="2" charset="77"/>
              </a:rPr>
              <a:t>do to find out </a:t>
            </a:r>
            <a:r>
              <a:rPr lang="en-US" sz="4000" dirty="0">
                <a:latin typeface="Libel Suit" panose="02000508020000020004" pitchFamily="2" charset="77"/>
              </a:rPr>
              <a:t>the difference between two kinds of soil, including how well they hold water.</a:t>
            </a:r>
          </a:p>
        </p:txBody>
      </p:sp>
    </p:spTree>
    <p:extLst>
      <p:ext uri="{BB962C8B-B14F-4D97-AF65-F5344CB8AC3E}">
        <p14:creationId xmlns:p14="http://schemas.microsoft.com/office/powerpoint/2010/main" val="17577854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7BF5559-2F0B-0D4A-BB8C-7AFFE8CE869F}"/>
              </a:ext>
            </a:extLst>
          </p:cNvPr>
          <p:cNvPicPr>
            <a:picLocks noChangeAspect="1"/>
          </p:cNvPicPr>
          <p:nvPr/>
        </p:nvPicPr>
        <p:blipFill rotWithShape="1">
          <a:blip r:embed="rId2"/>
          <a:srcRect r="6731"/>
          <a:stretch/>
        </p:blipFill>
        <p:spPr>
          <a:xfrm>
            <a:off x="640112" y="1939431"/>
            <a:ext cx="5703538" cy="4487904"/>
          </a:xfrm>
          <a:prstGeom prst="rect">
            <a:avLst/>
          </a:prstGeom>
        </p:spPr>
      </p:pic>
      <p:sp>
        <p:nvSpPr>
          <p:cNvPr id="7" name="TextBox 6">
            <a:extLst>
              <a:ext uri="{FF2B5EF4-FFF2-40B4-BE49-F238E27FC236}">
                <a16:creationId xmlns:a16="http://schemas.microsoft.com/office/drawing/2014/main" id="{91C8E316-EC39-BB47-A1CF-82CB5E86768D}"/>
              </a:ext>
            </a:extLst>
          </p:cNvPr>
          <p:cNvSpPr txBox="1"/>
          <p:nvPr/>
        </p:nvSpPr>
        <p:spPr>
          <a:xfrm>
            <a:off x="640112" y="236308"/>
            <a:ext cx="10878953" cy="1323439"/>
          </a:xfrm>
          <a:prstGeom prst="rect">
            <a:avLst/>
          </a:prstGeom>
          <a:noFill/>
        </p:spPr>
        <p:txBody>
          <a:bodyPr wrap="square" rtlCol="0">
            <a:spAutoFit/>
          </a:bodyPr>
          <a:lstStyle/>
          <a:p>
            <a:r>
              <a:rPr lang="en-US" sz="8000" dirty="0">
                <a:solidFill>
                  <a:schemeClr val="accent2"/>
                </a:solidFill>
                <a:latin typeface="Rathyland" pitchFamily="2" charset="0"/>
              </a:rPr>
              <a:t>Station #9- Flower</a:t>
            </a:r>
          </a:p>
        </p:txBody>
      </p:sp>
      <p:sp>
        <p:nvSpPr>
          <p:cNvPr id="8" name="TextBox 7">
            <a:extLst>
              <a:ext uri="{FF2B5EF4-FFF2-40B4-BE49-F238E27FC236}">
                <a16:creationId xmlns:a16="http://schemas.microsoft.com/office/drawing/2014/main" id="{7DC26D94-C641-DD47-9083-840BB151367D}"/>
              </a:ext>
            </a:extLst>
          </p:cNvPr>
          <p:cNvSpPr txBox="1"/>
          <p:nvPr/>
        </p:nvSpPr>
        <p:spPr>
          <a:xfrm>
            <a:off x="640112" y="1375081"/>
            <a:ext cx="11068958" cy="461665"/>
          </a:xfrm>
          <a:prstGeom prst="rect">
            <a:avLst/>
          </a:prstGeom>
          <a:noFill/>
        </p:spPr>
        <p:txBody>
          <a:bodyPr wrap="square" rtlCol="0">
            <a:spAutoFit/>
          </a:bodyPr>
          <a:lstStyle/>
          <a:p>
            <a:r>
              <a:rPr lang="en-US" sz="2400" dirty="0">
                <a:latin typeface="Libel Suit" panose="02000508020000020004" pitchFamily="2" charset="77"/>
              </a:rPr>
              <a:t>Identify the main SEP needed to do the </a:t>
            </a:r>
            <a:r>
              <a:rPr lang="en-US" sz="2400" u="sng" dirty="0">
                <a:latin typeface="Libel Suit" panose="02000508020000020004" pitchFamily="2" charset="77"/>
              </a:rPr>
              <a:t>underlined directions</a:t>
            </a:r>
            <a:r>
              <a:rPr lang="en-US" sz="2400" dirty="0">
                <a:latin typeface="Libel Suit" panose="02000508020000020004" pitchFamily="2" charset="77"/>
              </a:rPr>
              <a:t>.</a:t>
            </a:r>
          </a:p>
        </p:txBody>
      </p:sp>
      <p:sp>
        <p:nvSpPr>
          <p:cNvPr id="9" name="TextBox 8">
            <a:extLst>
              <a:ext uri="{FF2B5EF4-FFF2-40B4-BE49-F238E27FC236}">
                <a16:creationId xmlns:a16="http://schemas.microsoft.com/office/drawing/2014/main" id="{FE60C820-6227-3744-9357-BA09FE130820}"/>
              </a:ext>
            </a:extLst>
          </p:cNvPr>
          <p:cNvSpPr txBox="1"/>
          <p:nvPr/>
        </p:nvSpPr>
        <p:spPr>
          <a:xfrm>
            <a:off x="6757060" y="1939431"/>
            <a:ext cx="4952010" cy="4154984"/>
          </a:xfrm>
          <a:prstGeom prst="rect">
            <a:avLst/>
          </a:prstGeom>
          <a:noFill/>
        </p:spPr>
        <p:txBody>
          <a:bodyPr wrap="square" rtlCol="0">
            <a:spAutoFit/>
          </a:bodyPr>
          <a:lstStyle/>
          <a:p>
            <a:r>
              <a:rPr lang="en-US" sz="4400" dirty="0">
                <a:latin typeface="Libel Suit" panose="02000508020000020004" pitchFamily="2" charset="77"/>
              </a:rPr>
              <a:t>Take a flower apart and describe what you find.  </a:t>
            </a:r>
            <a:r>
              <a:rPr lang="en-US" sz="4400" u="sng" dirty="0">
                <a:latin typeface="Libel Suit" panose="02000508020000020004" pitchFamily="2" charset="77"/>
              </a:rPr>
              <a:t>Draw a diagram of the parts of a flower and make a poster to share with the class</a:t>
            </a:r>
            <a:r>
              <a:rPr lang="en-US" sz="4400" dirty="0">
                <a:latin typeface="Libel Suit" panose="02000508020000020004" pitchFamily="2" charset="77"/>
              </a:rPr>
              <a:t>.</a:t>
            </a:r>
          </a:p>
        </p:txBody>
      </p:sp>
    </p:spTree>
    <p:extLst>
      <p:ext uri="{BB962C8B-B14F-4D97-AF65-F5344CB8AC3E}">
        <p14:creationId xmlns:p14="http://schemas.microsoft.com/office/powerpoint/2010/main" val="23356722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629</TotalTime>
  <Words>469</Words>
  <Application>Microsoft Macintosh PowerPoint</Application>
  <PresentationFormat>Widescreen</PresentationFormat>
  <Paragraphs>40</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Calibri Light</vt:lpstr>
      <vt:lpstr>Libel Suit</vt:lpstr>
      <vt:lpstr>Rathyland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Anisa Scholes</dc:creator>
  <cp:lastModifiedBy>Anisa Scholes</cp:lastModifiedBy>
  <cp:revision>16</cp:revision>
  <dcterms:created xsi:type="dcterms:W3CDTF">2019-08-07T22:52:00Z</dcterms:created>
  <dcterms:modified xsi:type="dcterms:W3CDTF">2019-08-08T22:27:43Z</dcterms:modified>
</cp:coreProperties>
</file>